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32.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83" r:id="rId5"/>
    <p:sldMasterId id="2147483691" r:id="rId6"/>
    <p:sldMasterId id="2147483694" r:id="rId7"/>
  </p:sldMasterIdLst>
  <p:notesMasterIdLst>
    <p:notesMasterId r:id="rId30"/>
  </p:notesMasterIdLst>
  <p:handoutMasterIdLst>
    <p:handoutMasterId r:id="rId31"/>
  </p:handoutMasterIdLst>
  <p:sldIdLst>
    <p:sldId id="3146" r:id="rId8"/>
    <p:sldId id="2735" r:id="rId9"/>
    <p:sldId id="3131" r:id="rId10"/>
    <p:sldId id="3150" r:id="rId11"/>
    <p:sldId id="325" r:id="rId12"/>
    <p:sldId id="2635" r:id="rId13"/>
    <p:sldId id="3128" r:id="rId14"/>
    <p:sldId id="3141" r:id="rId15"/>
    <p:sldId id="3143" r:id="rId16"/>
    <p:sldId id="3142" r:id="rId17"/>
    <p:sldId id="3145" r:id="rId18"/>
    <p:sldId id="3144" r:id="rId19"/>
    <p:sldId id="3147" r:id="rId20"/>
    <p:sldId id="3148" r:id="rId21"/>
    <p:sldId id="3126" r:id="rId22"/>
    <p:sldId id="256" r:id="rId23"/>
    <p:sldId id="257" r:id="rId24"/>
    <p:sldId id="259" r:id="rId25"/>
    <p:sldId id="260" r:id="rId26"/>
    <p:sldId id="262" r:id="rId27"/>
    <p:sldId id="258" r:id="rId28"/>
    <p:sldId id="609" r:id="rId29"/>
  </p:sldIdLst>
  <p:sldSz cx="12192000" cy="6858000"/>
  <p:notesSz cx="6858000" cy="9144000"/>
  <p:custDataLst>
    <p:tags r:id="rId32"/>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ortrag" id="{1E723580-2180-4350-AD71-E910A2799F4E}">
          <p14:sldIdLst>
            <p14:sldId id="3146"/>
            <p14:sldId id="2735"/>
            <p14:sldId id="3131"/>
            <p14:sldId id="3150"/>
            <p14:sldId id="325"/>
            <p14:sldId id="2635"/>
            <p14:sldId id="3128"/>
            <p14:sldId id="3141"/>
            <p14:sldId id="3143"/>
            <p14:sldId id="3142"/>
            <p14:sldId id="3145"/>
            <p14:sldId id="3144"/>
            <p14:sldId id="3147"/>
            <p14:sldId id="3148"/>
            <p14:sldId id="3126"/>
            <p14:sldId id="256"/>
            <p14:sldId id="257"/>
            <p14:sldId id="259"/>
            <p14:sldId id="260"/>
            <p14:sldId id="262"/>
            <p14:sldId id="258"/>
          </p14:sldIdLst>
        </p14:section>
        <p14:section name="Anhang" id="{D49180E5-3F78-4BDD-9601-239E5795DAC0}">
          <p14:sldIdLst>
            <p14:sldId id="609"/>
          </p14:sldIdLst>
        </p14:section>
        <p14:section name="Abschnitt ohne Titel" id="{0AD09B39-1DCE-4813-B45B-1FB0F361B6AE}">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BF0B177-1AB4-6001-A553-4D3085607411}" name="Brüll, Robert" initials="BR" userId="S::robert.bruell@lbf.fraunhofer.de::88957d37-0990-475e-b622-3277dd4bd51d"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FFFFFF"/>
    <a:srgbClr val="A6BBC8"/>
    <a:srgbClr val="A8AFAF"/>
    <a:srgbClr val="C1C1C1"/>
    <a:srgbClr val="000000"/>
    <a:srgbClr val="1C1C1C"/>
    <a:srgbClr val="FF7801"/>
    <a:srgbClr val="D52425"/>
    <a:srgbClr val="8F60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083E6E3-FA7D-4D7B-A595-EF9225AFEA82}">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Helle Formatvorlage 1 - Akz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38" autoAdjust="0"/>
    <p:restoredTop sz="93792" autoAdjust="0"/>
  </p:normalViewPr>
  <p:slideViewPr>
    <p:cSldViewPr snapToGrid="0" showGuides="1">
      <p:cViewPr varScale="1">
        <p:scale>
          <a:sx n="53" d="100"/>
          <a:sy n="53" d="100"/>
        </p:scale>
        <p:origin x="864" y="43"/>
      </p:cViewPr>
      <p:guideLst/>
    </p:cSldViewPr>
  </p:slideViewPr>
  <p:notesTextViewPr>
    <p:cViewPr>
      <p:scale>
        <a:sx n="3" d="2"/>
        <a:sy n="3" d="2"/>
      </p:scale>
      <p:origin x="0" y="0"/>
    </p:cViewPr>
  </p:notesTextViewPr>
  <p:sorterViewPr>
    <p:cViewPr varScale="1">
      <p:scale>
        <a:sx n="100" d="100"/>
        <a:sy n="100" d="100"/>
      </p:scale>
      <p:origin x="0" y="-8670"/>
    </p:cViewPr>
  </p:sorterViewPr>
  <p:notesViewPr>
    <p:cSldViewPr snapToGrid="0">
      <p:cViewPr varScale="1">
        <p:scale>
          <a:sx n="80" d="100"/>
          <a:sy n="80" d="100"/>
        </p:scale>
        <p:origin x="287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gs" Target="tags/tag1.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404664-9AC0-4391-95E4-7B3B1E34722B}" type="doc">
      <dgm:prSet loTypeId="urn:microsoft.com/office/officeart/2005/8/layout/radial5" loCatId="cycle" qsTypeId="urn:microsoft.com/office/officeart/2005/8/quickstyle/simple5" qsCatId="simple" csTypeId="urn:microsoft.com/office/officeart/2005/8/colors/accent1_2" csCatId="accent1" phldr="1"/>
      <dgm:spPr/>
      <dgm:t>
        <a:bodyPr/>
        <a:lstStyle/>
        <a:p>
          <a:endParaRPr lang="de-DE"/>
        </a:p>
      </dgm:t>
    </dgm:pt>
    <dgm:pt modelId="{B3D95886-05D7-44C7-8BBD-4CE6C4990D9A}">
      <dgm:prSet phldrT="[Text]"/>
      <dgm:sp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dgm:spPr>
      <dgm:t>
        <a:bodyPr/>
        <a:lstStyle/>
        <a:p>
          <a:r>
            <a:rPr lang="de-DE" dirty="0"/>
            <a:t> </a:t>
          </a:r>
        </a:p>
      </dgm:t>
    </dgm:pt>
    <dgm:pt modelId="{5E69EFCA-FAA9-47B0-AE67-AD3BB3EAE269}" type="parTrans" cxnId="{AB69FAD4-E751-4701-9923-62C355283FE8}">
      <dgm:prSet/>
      <dgm:spPr/>
      <dgm:t>
        <a:bodyPr/>
        <a:lstStyle/>
        <a:p>
          <a:endParaRPr lang="de-DE"/>
        </a:p>
      </dgm:t>
    </dgm:pt>
    <dgm:pt modelId="{5206AD07-C3AB-4D77-8F34-2583448BF244}" type="sibTrans" cxnId="{AB69FAD4-E751-4701-9923-62C355283FE8}">
      <dgm:prSet/>
      <dgm:spPr/>
      <dgm:t>
        <a:bodyPr/>
        <a:lstStyle/>
        <a:p>
          <a:endParaRPr lang="de-DE"/>
        </a:p>
      </dgm:t>
    </dgm:pt>
    <dgm:pt modelId="{D305BBD8-ADF3-4642-9616-8FEDB6A7AFFE}">
      <dgm:prSet phldrT="[Text]" custT="1"/>
      <dgm:spPr>
        <a:gradFill flip="none" rotWithShape="1">
          <a:gsLst>
            <a:gs pos="0">
              <a:srgbClr val="70AD47">
                <a:lumMod val="67000"/>
              </a:srgbClr>
            </a:gs>
            <a:gs pos="100000">
              <a:srgbClr val="ABD635"/>
            </a:gs>
          </a:gsLst>
          <a:lin ang="13500000" scaled="1"/>
          <a:tileRect/>
        </a:gradFill>
        <a:ln>
          <a:noFill/>
        </a:ln>
        <a:effectLst>
          <a:outerShdw blurRad="152400" dist="38100" dir="5400000" algn="ctr" rotWithShape="0">
            <a:srgbClr val="000000">
              <a:alpha val="63000"/>
            </a:srgbClr>
          </a:outerShdw>
        </a:effectLst>
      </dgm:spPr>
      <dgm:t>
        <a:bodyPr spcFirstLastPara="0" vert="horz" wrap="square" lIns="25400" tIns="25400" rIns="25400" bIns="25400" numCol="1" spcCol="1270" anchor="ctr" anchorCtr="0"/>
        <a:lstStyle/>
        <a:p>
          <a:pPr marL="0" lvl="0" indent="0" algn="ctr" defTabSz="889000">
            <a:lnSpc>
              <a:spcPct val="90000"/>
            </a:lnSpc>
            <a:spcBef>
              <a:spcPct val="0"/>
            </a:spcBef>
            <a:spcAft>
              <a:spcPct val="35000"/>
            </a:spcAft>
            <a:buNone/>
          </a:pPr>
          <a:endParaRPr lang="de-DE" sz="2000" b="1" kern="1200" dirty="0">
            <a:solidFill>
              <a:prstClr val="white"/>
            </a:solidFill>
            <a:effectLst>
              <a:outerShdw blurRad="50800" dist="38100" dir="2700000" algn="tl" rotWithShape="0">
                <a:prstClr val="black">
                  <a:alpha val="40000"/>
                </a:prstClr>
              </a:outerShdw>
            </a:effectLst>
            <a:latin typeface="Century Gothic" panose="020B0502020202020204" pitchFamily="34" charset="0"/>
            <a:ea typeface="+mn-ea"/>
            <a:cs typeface="+mn-cs"/>
          </a:endParaRPr>
        </a:p>
      </dgm:t>
    </dgm:pt>
    <dgm:pt modelId="{C8C04926-57AF-4464-95DD-397B4FE6EAE9}" type="parTrans" cxnId="{4A14AC6F-DD15-4CFB-BD24-0D3DFAD74A7C}">
      <dgm:prSet custT="1"/>
      <dgm:spPr>
        <a:gradFill flip="none" rotWithShape="0">
          <a:gsLst>
            <a:gs pos="0">
              <a:srgbClr val="70AD47">
                <a:lumMod val="67000"/>
              </a:srgbClr>
            </a:gs>
            <a:gs pos="100000">
              <a:srgbClr val="ABD635"/>
            </a:gs>
          </a:gsLst>
          <a:lin ang="16200000" scaled="1"/>
          <a:tileRect/>
        </a:gradFill>
        <a:ln>
          <a:noFill/>
        </a:ln>
        <a:effectLst>
          <a:outerShdw blurRad="57150" dist="19050" dir="5400000" algn="ctr" rotWithShape="0">
            <a:srgbClr val="000000">
              <a:alpha val="63000"/>
            </a:srgbClr>
          </a:outerShdw>
        </a:effectLst>
      </dgm:spPr>
      <dgm:t>
        <a:bodyPr spcFirstLastPara="0" vert="horz" wrap="square" lIns="25400" tIns="25400" rIns="25400" bIns="25400" numCol="1" spcCol="1270" anchor="ctr" anchorCtr="0"/>
        <a:lstStyle/>
        <a:p>
          <a:pPr marL="0" lvl="0" indent="0" algn="ctr" defTabSz="889000">
            <a:lnSpc>
              <a:spcPct val="90000"/>
            </a:lnSpc>
            <a:spcBef>
              <a:spcPct val="0"/>
            </a:spcBef>
            <a:spcAft>
              <a:spcPct val="35000"/>
            </a:spcAft>
            <a:buNone/>
          </a:pPr>
          <a:endParaRPr lang="de-DE" sz="2000" kern="1200">
            <a:solidFill>
              <a:prstClr val="white"/>
            </a:solidFill>
            <a:latin typeface="Calibri" panose="020F0502020204030204"/>
            <a:ea typeface="+mn-ea"/>
            <a:cs typeface="+mn-cs"/>
          </a:endParaRPr>
        </a:p>
      </dgm:t>
    </dgm:pt>
    <dgm:pt modelId="{7E6625F1-8987-4831-9D42-884717CAD3CC}" type="sibTrans" cxnId="{4A14AC6F-DD15-4CFB-BD24-0D3DFAD74A7C}">
      <dgm:prSet/>
      <dgm:spPr/>
      <dgm:t>
        <a:bodyPr/>
        <a:lstStyle/>
        <a:p>
          <a:endParaRPr lang="de-DE"/>
        </a:p>
      </dgm:t>
    </dgm:pt>
    <dgm:pt modelId="{7B7AA932-6352-438C-B9BD-09EAA40B02FB}">
      <dgm:prSet phldrT="[Text]" custT="1"/>
      <dgm:spPr>
        <a:gradFill flip="none" rotWithShape="1">
          <a:gsLst>
            <a:gs pos="0">
              <a:srgbClr val="70AD47">
                <a:lumMod val="67000"/>
              </a:srgbClr>
            </a:gs>
            <a:gs pos="100000">
              <a:srgbClr val="ABD635"/>
            </a:gs>
          </a:gsLst>
          <a:lin ang="13500000" scaled="1"/>
          <a:tileRect/>
        </a:gradFill>
        <a:ln>
          <a:noFill/>
        </a:ln>
        <a:effectLst>
          <a:outerShdw blurRad="152400" dist="38100" dir="5400000" algn="ctr" rotWithShape="0">
            <a:srgbClr val="000000">
              <a:alpha val="63000"/>
            </a:srgbClr>
          </a:outerShdw>
        </a:effectLst>
      </dgm:spPr>
      <dgm:t>
        <a:bodyPr spcFirstLastPara="0" vert="horz" wrap="square" lIns="25400" tIns="25400" rIns="25400" bIns="25400" numCol="1" spcCol="1270" anchor="ctr" anchorCtr="0"/>
        <a:lstStyle/>
        <a:p>
          <a:pPr marL="0" lvl="0" indent="0" algn="ctr" defTabSz="889000">
            <a:lnSpc>
              <a:spcPct val="90000"/>
            </a:lnSpc>
            <a:spcBef>
              <a:spcPct val="0"/>
            </a:spcBef>
            <a:spcAft>
              <a:spcPct val="35000"/>
            </a:spcAft>
            <a:buNone/>
          </a:pPr>
          <a:endParaRPr lang="de-DE" sz="2000" b="1" kern="1200" dirty="0">
            <a:solidFill>
              <a:prstClr val="white"/>
            </a:solidFill>
            <a:effectLst>
              <a:outerShdw blurRad="50800" dist="38100" dir="2700000" algn="tl" rotWithShape="0">
                <a:prstClr val="black">
                  <a:alpha val="40000"/>
                </a:prstClr>
              </a:outerShdw>
            </a:effectLst>
            <a:latin typeface="Century Gothic" panose="020B0502020202020204" pitchFamily="34" charset="0"/>
            <a:ea typeface="+mn-ea"/>
            <a:cs typeface="+mn-cs"/>
          </a:endParaRPr>
        </a:p>
      </dgm:t>
    </dgm:pt>
    <dgm:pt modelId="{A86D4C5E-9E01-47C1-9DD7-BA3D1609AFAA}" type="parTrans" cxnId="{817F1569-91D2-4448-95D5-1EAE226DFDC2}">
      <dgm:prSet custT="1"/>
      <dgm:spPr>
        <a:gradFill flip="none" rotWithShape="0">
          <a:gsLst>
            <a:gs pos="0">
              <a:srgbClr val="70AD47">
                <a:lumMod val="67000"/>
              </a:srgbClr>
            </a:gs>
            <a:gs pos="100000">
              <a:srgbClr val="ABD635"/>
            </a:gs>
          </a:gsLst>
          <a:lin ang="16200000" scaled="1"/>
          <a:tileRect/>
        </a:gradFill>
        <a:ln>
          <a:noFill/>
        </a:ln>
        <a:effectLst>
          <a:outerShdw blurRad="57150" dist="19050" dir="5400000" algn="ctr" rotWithShape="0">
            <a:srgbClr val="000000">
              <a:alpha val="63000"/>
            </a:srgbClr>
          </a:outerShdw>
        </a:effectLst>
      </dgm:spPr>
      <dgm:t>
        <a:bodyPr spcFirstLastPara="0" vert="horz" wrap="square" lIns="25400" tIns="25400" rIns="25400" bIns="25400" numCol="1" spcCol="1270" anchor="ctr" anchorCtr="0"/>
        <a:lstStyle/>
        <a:p>
          <a:pPr marL="0" lvl="0" indent="0" algn="ctr" defTabSz="889000">
            <a:lnSpc>
              <a:spcPct val="90000"/>
            </a:lnSpc>
            <a:spcBef>
              <a:spcPct val="0"/>
            </a:spcBef>
            <a:spcAft>
              <a:spcPct val="35000"/>
            </a:spcAft>
            <a:buNone/>
          </a:pPr>
          <a:endParaRPr lang="de-DE" sz="2000" kern="1200">
            <a:solidFill>
              <a:prstClr val="white"/>
            </a:solidFill>
            <a:latin typeface="Calibri" panose="020F0502020204030204"/>
            <a:ea typeface="+mn-ea"/>
            <a:cs typeface="+mn-cs"/>
          </a:endParaRPr>
        </a:p>
      </dgm:t>
    </dgm:pt>
    <dgm:pt modelId="{EC90E1ED-A4A2-4A14-BABF-A4BAB3B0692E}" type="sibTrans" cxnId="{817F1569-91D2-4448-95D5-1EAE226DFDC2}">
      <dgm:prSet/>
      <dgm:spPr/>
      <dgm:t>
        <a:bodyPr/>
        <a:lstStyle/>
        <a:p>
          <a:endParaRPr lang="de-DE"/>
        </a:p>
      </dgm:t>
    </dgm:pt>
    <dgm:pt modelId="{BB364E7D-3E74-473C-87C9-4BD9C5F034F3}">
      <dgm:prSet phldrT="[Text]" custT="1"/>
      <dgm:spPr>
        <a:gradFill flip="none" rotWithShape="1">
          <a:gsLst>
            <a:gs pos="0">
              <a:srgbClr val="70AD47">
                <a:lumMod val="67000"/>
              </a:srgbClr>
            </a:gs>
            <a:gs pos="100000">
              <a:srgbClr val="ABD635"/>
            </a:gs>
          </a:gsLst>
          <a:lin ang="13500000" scaled="1"/>
          <a:tileRect/>
        </a:gradFill>
        <a:ln>
          <a:noFill/>
        </a:ln>
        <a:effectLst>
          <a:outerShdw blurRad="152400" dist="38100" dir="5400000" algn="ctr" rotWithShape="0">
            <a:srgbClr val="000000">
              <a:alpha val="63000"/>
            </a:srgbClr>
          </a:outerShdw>
        </a:effectLst>
      </dgm:spPr>
      <dgm:t>
        <a:bodyPr spcFirstLastPara="0" vert="horz" wrap="square" lIns="25400" tIns="25400" rIns="25400" bIns="25400" numCol="1" spcCol="1270" anchor="ctr" anchorCtr="0"/>
        <a:lstStyle/>
        <a:p>
          <a:pPr marL="0" lvl="0" indent="0" algn="ctr" defTabSz="889000">
            <a:lnSpc>
              <a:spcPct val="90000"/>
            </a:lnSpc>
            <a:spcBef>
              <a:spcPct val="0"/>
            </a:spcBef>
            <a:spcAft>
              <a:spcPct val="35000"/>
            </a:spcAft>
            <a:buNone/>
          </a:pPr>
          <a:endParaRPr lang="de-DE" sz="1400" kern="1200" dirty="0">
            <a:solidFill>
              <a:prstClr val="white"/>
            </a:solidFill>
            <a:effectLst>
              <a:outerShdw blurRad="50800" dist="38100" dir="2700000" algn="tl" rotWithShape="0">
                <a:prstClr val="black">
                  <a:alpha val="40000"/>
                </a:prstClr>
              </a:outerShdw>
            </a:effectLst>
            <a:latin typeface="Century Gothic" panose="020B0502020202020204" pitchFamily="34" charset="0"/>
            <a:ea typeface="+mn-ea"/>
            <a:cs typeface="+mn-cs"/>
          </a:endParaRPr>
        </a:p>
      </dgm:t>
    </dgm:pt>
    <dgm:pt modelId="{B3D997B2-25CA-42D6-9204-773D9FB7EF73}" type="parTrans" cxnId="{D4FA2EF4-7641-4087-8245-EBE1FBECF847}">
      <dgm:prSet custT="1"/>
      <dgm:spPr>
        <a:gradFill flip="none" rotWithShape="0">
          <a:gsLst>
            <a:gs pos="0">
              <a:srgbClr val="70AD47">
                <a:lumMod val="67000"/>
              </a:srgbClr>
            </a:gs>
            <a:gs pos="100000">
              <a:srgbClr val="ABD635"/>
            </a:gs>
          </a:gsLst>
          <a:lin ang="16200000" scaled="1"/>
          <a:tileRect/>
        </a:gradFill>
        <a:ln>
          <a:noFill/>
        </a:ln>
        <a:effectLst>
          <a:outerShdw blurRad="57150" dist="19050" dir="5400000" algn="ctr" rotWithShape="0">
            <a:srgbClr val="000000">
              <a:alpha val="63000"/>
            </a:srgbClr>
          </a:outerShdw>
        </a:effectLst>
      </dgm:spPr>
      <dgm:t>
        <a:bodyPr spcFirstLastPara="0" vert="horz" wrap="square" lIns="25400" tIns="25400" rIns="25400" bIns="25400" numCol="1" spcCol="1270" anchor="ctr" anchorCtr="0"/>
        <a:lstStyle/>
        <a:p>
          <a:pPr marL="0" lvl="0" indent="0" algn="ctr" defTabSz="889000">
            <a:lnSpc>
              <a:spcPct val="90000"/>
            </a:lnSpc>
            <a:spcBef>
              <a:spcPct val="0"/>
            </a:spcBef>
            <a:spcAft>
              <a:spcPct val="35000"/>
            </a:spcAft>
            <a:buNone/>
          </a:pPr>
          <a:endParaRPr lang="de-DE" sz="2000" kern="1200">
            <a:solidFill>
              <a:prstClr val="white"/>
            </a:solidFill>
            <a:latin typeface="Calibri" panose="020F0502020204030204"/>
            <a:ea typeface="+mn-ea"/>
            <a:cs typeface="+mn-cs"/>
          </a:endParaRPr>
        </a:p>
      </dgm:t>
    </dgm:pt>
    <dgm:pt modelId="{69A32498-3F9C-48DE-8033-9926CA3C12BB}" type="sibTrans" cxnId="{D4FA2EF4-7641-4087-8245-EBE1FBECF847}">
      <dgm:prSet/>
      <dgm:spPr/>
      <dgm:t>
        <a:bodyPr/>
        <a:lstStyle/>
        <a:p>
          <a:endParaRPr lang="de-DE"/>
        </a:p>
      </dgm:t>
    </dgm:pt>
    <dgm:pt modelId="{3CC42BBE-80C3-4D22-A0CF-E25C0FAD6DFD}">
      <dgm:prSet phldrT="[Text]" custT="1"/>
      <dgm:spPr>
        <a:gradFill flip="none" rotWithShape="1">
          <a:gsLst>
            <a:gs pos="0">
              <a:srgbClr val="70AD47">
                <a:lumMod val="67000"/>
              </a:srgbClr>
            </a:gs>
            <a:gs pos="100000">
              <a:srgbClr val="ABD635"/>
            </a:gs>
          </a:gsLst>
          <a:lin ang="13500000" scaled="1"/>
          <a:tileRect/>
        </a:gradFill>
        <a:ln>
          <a:noFill/>
        </a:ln>
        <a:effectLst>
          <a:outerShdw blurRad="152400" dist="38100" dir="5400000" algn="ctr" rotWithShape="0">
            <a:srgbClr val="000000">
              <a:alpha val="63000"/>
            </a:srgbClr>
          </a:outerShdw>
        </a:effectLst>
      </dgm:spPr>
      <dgm:t>
        <a:bodyPr spcFirstLastPara="0" vert="horz" wrap="square" lIns="25400" tIns="25400" rIns="25400" bIns="25400" numCol="1" spcCol="1270" anchor="ctr" anchorCtr="0"/>
        <a:lstStyle/>
        <a:p>
          <a:pPr marL="0" lvl="0" indent="0" algn="ctr" defTabSz="889000">
            <a:lnSpc>
              <a:spcPct val="90000"/>
            </a:lnSpc>
            <a:spcBef>
              <a:spcPct val="0"/>
            </a:spcBef>
            <a:spcAft>
              <a:spcPct val="35000"/>
            </a:spcAft>
            <a:buNone/>
          </a:pPr>
          <a:endParaRPr lang="de-DE" sz="2000" b="1" kern="1200" dirty="0">
            <a:solidFill>
              <a:prstClr val="white"/>
            </a:solidFill>
            <a:effectLst>
              <a:outerShdw blurRad="50800" dist="38100" dir="2700000" algn="tl" rotWithShape="0">
                <a:prstClr val="black">
                  <a:alpha val="40000"/>
                </a:prstClr>
              </a:outerShdw>
            </a:effectLst>
            <a:latin typeface="Century Gothic" panose="020B0502020202020204" pitchFamily="34" charset="0"/>
            <a:ea typeface="+mn-ea"/>
            <a:cs typeface="+mn-cs"/>
          </a:endParaRPr>
        </a:p>
      </dgm:t>
    </dgm:pt>
    <dgm:pt modelId="{72F94CBF-7FA3-458E-A058-784BC7F057FD}" type="parTrans" cxnId="{668B9C6C-6DCF-4120-97A0-6DBECA561B59}">
      <dgm:prSet custT="1"/>
      <dgm:spPr>
        <a:gradFill flip="none" rotWithShape="0">
          <a:gsLst>
            <a:gs pos="0">
              <a:srgbClr val="70AD47">
                <a:lumMod val="67000"/>
              </a:srgbClr>
            </a:gs>
            <a:gs pos="100000">
              <a:srgbClr val="ABD635"/>
            </a:gs>
          </a:gsLst>
          <a:lin ang="16200000" scaled="1"/>
          <a:tileRect/>
        </a:gradFill>
        <a:ln>
          <a:noFill/>
        </a:ln>
        <a:effectLst>
          <a:outerShdw blurRad="57150" dist="19050" dir="5400000" algn="ctr" rotWithShape="0">
            <a:srgbClr val="000000">
              <a:alpha val="63000"/>
            </a:srgbClr>
          </a:outerShdw>
        </a:effectLst>
      </dgm:spPr>
      <dgm:t>
        <a:bodyPr spcFirstLastPara="0" vert="horz" wrap="square" lIns="25400" tIns="25400" rIns="25400" bIns="25400" numCol="1" spcCol="1270" anchor="ctr" anchorCtr="0"/>
        <a:lstStyle/>
        <a:p>
          <a:pPr marL="0" lvl="0" indent="0" algn="ctr" defTabSz="889000">
            <a:lnSpc>
              <a:spcPct val="90000"/>
            </a:lnSpc>
            <a:spcBef>
              <a:spcPct val="0"/>
            </a:spcBef>
            <a:spcAft>
              <a:spcPct val="35000"/>
            </a:spcAft>
            <a:buNone/>
          </a:pPr>
          <a:endParaRPr lang="de-DE" sz="2000" kern="1200">
            <a:solidFill>
              <a:prstClr val="white"/>
            </a:solidFill>
            <a:latin typeface="Calibri" panose="020F0502020204030204"/>
            <a:ea typeface="+mn-ea"/>
            <a:cs typeface="+mn-cs"/>
          </a:endParaRPr>
        </a:p>
      </dgm:t>
    </dgm:pt>
    <dgm:pt modelId="{CC07E9DA-5393-47CB-9E17-9F691BBE8521}" type="sibTrans" cxnId="{668B9C6C-6DCF-4120-97A0-6DBECA561B59}">
      <dgm:prSet/>
      <dgm:spPr/>
      <dgm:t>
        <a:bodyPr/>
        <a:lstStyle/>
        <a:p>
          <a:endParaRPr lang="de-DE"/>
        </a:p>
      </dgm:t>
    </dgm:pt>
    <dgm:pt modelId="{6113FAA1-43FE-49E9-AA0F-D2B3767F50CE}">
      <dgm:prSet phldrT="[Text]" custT="1"/>
      <dgm:spPr>
        <a:gradFill flip="none" rotWithShape="1">
          <a:gsLst>
            <a:gs pos="0">
              <a:srgbClr val="70AD47">
                <a:lumMod val="67000"/>
              </a:srgbClr>
            </a:gs>
            <a:gs pos="100000">
              <a:srgbClr val="ABD635"/>
            </a:gs>
          </a:gsLst>
          <a:lin ang="13500000" scaled="1"/>
          <a:tileRect/>
        </a:gradFill>
        <a:ln>
          <a:noFill/>
        </a:ln>
        <a:effectLst>
          <a:outerShdw blurRad="152400" dist="38100" dir="5400000" algn="ctr" rotWithShape="0">
            <a:srgbClr val="000000">
              <a:alpha val="63000"/>
            </a:srgbClr>
          </a:outerShdw>
        </a:effectLst>
      </dgm:spPr>
      <dgm:t>
        <a:bodyPr spcFirstLastPara="0" vert="horz" wrap="square" lIns="25400" tIns="25400" rIns="25400" bIns="25400" numCol="1" spcCol="1270" anchor="ctr" anchorCtr="0"/>
        <a:lstStyle/>
        <a:p>
          <a:pPr marL="0" lvl="0" indent="0" algn="ctr" defTabSz="889000">
            <a:lnSpc>
              <a:spcPct val="90000"/>
            </a:lnSpc>
            <a:spcBef>
              <a:spcPct val="0"/>
            </a:spcBef>
            <a:spcAft>
              <a:spcPct val="35000"/>
            </a:spcAft>
            <a:buNone/>
          </a:pPr>
          <a:endParaRPr lang="de-DE" sz="1400" kern="1200" dirty="0">
            <a:solidFill>
              <a:prstClr val="white"/>
            </a:solidFill>
            <a:effectLst>
              <a:outerShdw blurRad="50800" dist="38100" dir="2700000" algn="tl" rotWithShape="0">
                <a:prstClr val="black">
                  <a:alpha val="40000"/>
                </a:prstClr>
              </a:outerShdw>
            </a:effectLst>
            <a:latin typeface="Century Gothic" panose="020B0502020202020204" pitchFamily="34" charset="0"/>
            <a:ea typeface="+mn-ea"/>
            <a:cs typeface="+mn-cs"/>
          </a:endParaRPr>
        </a:p>
      </dgm:t>
    </dgm:pt>
    <dgm:pt modelId="{FC273AEC-8485-4802-9A41-6FA49B1D53A3}" type="parTrans" cxnId="{31032CF0-350D-4E28-BBF2-C86E1FE3DE39}">
      <dgm:prSet custT="1"/>
      <dgm:spPr>
        <a:gradFill flip="none" rotWithShape="0">
          <a:gsLst>
            <a:gs pos="0">
              <a:srgbClr val="70AD47">
                <a:lumMod val="67000"/>
              </a:srgbClr>
            </a:gs>
            <a:gs pos="100000">
              <a:srgbClr val="ABD635"/>
            </a:gs>
          </a:gsLst>
          <a:lin ang="16200000" scaled="1"/>
          <a:tileRect/>
        </a:gradFill>
        <a:ln>
          <a:noFill/>
        </a:ln>
        <a:effectLst>
          <a:outerShdw blurRad="57150" dist="19050" dir="5400000" algn="ctr" rotWithShape="0">
            <a:srgbClr val="000000">
              <a:alpha val="63000"/>
            </a:srgbClr>
          </a:outerShdw>
        </a:effectLst>
      </dgm:spPr>
      <dgm:t>
        <a:bodyPr spcFirstLastPara="0" vert="horz" wrap="square" lIns="25400" tIns="25400" rIns="25400" bIns="25400" numCol="1" spcCol="1270" anchor="ctr" anchorCtr="0"/>
        <a:lstStyle/>
        <a:p>
          <a:pPr marL="0" lvl="0" indent="0" algn="ctr" defTabSz="889000">
            <a:lnSpc>
              <a:spcPct val="90000"/>
            </a:lnSpc>
            <a:spcBef>
              <a:spcPct val="0"/>
            </a:spcBef>
            <a:spcAft>
              <a:spcPct val="35000"/>
            </a:spcAft>
            <a:buNone/>
          </a:pPr>
          <a:endParaRPr lang="de-DE" sz="2000" kern="1200">
            <a:solidFill>
              <a:prstClr val="white"/>
            </a:solidFill>
            <a:latin typeface="Calibri" panose="020F0502020204030204"/>
            <a:ea typeface="+mn-ea"/>
            <a:cs typeface="+mn-cs"/>
          </a:endParaRPr>
        </a:p>
      </dgm:t>
    </dgm:pt>
    <dgm:pt modelId="{E78CD815-2571-4A9A-BF2A-0A1737F65655}" type="sibTrans" cxnId="{31032CF0-350D-4E28-BBF2-C86E1FE3DE39}">
      <dgm:prSet/>
      <dgm:spPr/>
      <dgm:t>
        <a:bodyPr/>
        <a:lstStyle/>
        <a:p>
          <a:endParaRPr lang="de-DE"/>
        </a:p>
      </dgm:t>
    </dgm:pt>
    <dgm:pt modelId="{F7809D5D-7412-4B05-9C99-137C8084EE8C}">
      <dgm:prSet phldrT="[Text]" custT="1"/>
      <dgm:spPr>
        <a:gradFill flip="none" rotWithShape="1">
          <a:gsLst>
            <a:gs pos="0">
              <a:srgbClr val="70AD47">
                <a:lumMod val="67000"/>
              </a:srgbClr>
            </a:gs>
            <a:gs pos="100000">
              <a:srgbClr val="ABD635"/>
            </a:gs>
          </a:gsLst>
          <a:lin ang="13500000" scaled="1"/>
          <a:tileRect/>
        </a:gradFill>
        <a:ln>
          <a:noFill/>
        </a:ln>
        <a:effectLst>
          <a:outerShdw blurRad="152400" dist="38100" dir="5400000" algn="ctr" rotWithShape="0">
            <a:srgbClr val="000000">
              <a:alpha val="63000"/>
            </a:srgbClr>
          </a:outerShdw>
        </a:effectLst>
      </dgm:spPr>
      <dgm:t>
        <a:bodyPr spcFirstLastPara="0" vert="horz" wrap="square" lIns="25400" tIns="25400" rIns="25400" bIns="25400" numCol="1" spcCol="1270" anchor="ctr" anchorCtr="0"/>
        <a:lstStyle/>
        <a:p>
          <a:pPr marL="0" lvl="0" indent="0" algn="ctr" defTabSz="889000">
            <a:lnSpc>
              <a:spcPct val="90000"/>
            </a:lnSpc>
            <a:spcBef>
              <a:spcPct val="0"/>
            </a:spcBef>
            <a:spcAft>
              <a:spcPct val="35000"/>
            </a:spcAft>
            <a:buNone/>
          </a:pPr>
          <a:endParaRPr lang="de-DE" sz="2000" b="1" kern="1200" dirty="0">
            <a:solidFill>
              <a:prstClr val="white"/>
            </a:solidFill>
            <a:effectLst>
              <a:outerShdw blurRad="50800" dist="38100" dir="2700000" algn="tl" rotWithShape="0">
                <a:prstClr val="black">
                  <a:alpha val="40000"/>
                </a:prstClr>
              </a:outerShdw>
            </a:effectLst>
            <a:latin typeface="Century Gothic" panose="020B0502020202020204" pitchFamily="34" charset="0"/>
            <a:ea typeface="+mn-ea"/>
            <a:cs typeface="+mn-cs"/>
          </a:endParaRPr>
        </a:p>
      </dgm:t>
    </dgm:pt>
    <dgm:pt modelId="{398DE193-126D-44A1-8D6D-D3D1D5E1CFD5}" type="sibTrans" cxnId="{D0017D27-7D83-4391-9E8C-BF6311CCF0C7}">
      <dgm:prSet/>
      <dgm:spPr/>
      <dgm:t>
        <a:bodyPr/>
        <a:lstStyle/>
        <a:p>
          <a:endParaRPr lang="de-DE"/>
        </a:p>
      </dgm:t>
    </dgm:pt>
    <dgm:pt modelId="{BBEFF695-83AF-45D4-8F01-C7D12210DA58}" type="parTrans" cxnId="{D0017D27-7D83-4391-9E8C-BF6311CCF0C7}">
      <dgm:prSet custT="1"/>
      <dgm:spPr>
        <a:gradFill flip="none" rotWithShape="0">
          <a:gsLst>
            <a:gs pos="0">
              <a:srgbClr val="70AD47">
                <a:lumMod val="67000"/>
              </a:srgbClr>
            </a:gs>
            <a:gs pos="100000">
              <a:srgbClr val="ABD635"/>
            </a:gs>
          </a:gsLst>
          <a:lin ang="16200000" scaled="1"/>
          <a:tileRect/>
        </a:gradFill>
        <a:ln>
          <a:noFill/>
        </a:ln>
        <a:effectLst>
          <a:outerShdw blurRad="57150" dist="19050" dir="5400000" algn="ctr" rotWithShape="0">
            <a:srgbClr val="000000">
              <a:alpha val="63000"/>
            </a:srgbClr>
          </a:outerShdw>
        </a:effectLst>
      </dgm:spPr>
      <dgm:t>
        <a:bodyPr spcFirstLastPara="0" vert="horz" wrap="square" lIns="25400" tIns="25400" rIns="25400" bIns="25400" numCol="1" spcCol="1270" anchor="ctr" anchorCtr="0"/>
        <a:lstStyle/>
        <a:p>
          <a:pPr marL="0" lvl="0" indent="0" algn="ctr" defTabSz="889000">
            <a:lnSpc>
              <a:spcPct val="90000"/>
            </a:lnSpc>
            <a:spcBef>
              <a:spcPct val="0"/>
            </a:spcBef>
            <a:spcAft>
              <a:spcPct val="35000"/>
            </a:spcAft>
            <a:buNone/>
          </a:pPr>
          <a:endParaRPr lang="de-DE" sz="2000" kern="1200">
            <a:solidFill>
              <a:prstClr val="white"/>
            </a:solidFill>
            <a:latin typeface="Calibri" panose="020F0502020204030204"/>
            <a:ea typeface="+mn-ea"/>
            <a:cs typeface="+mn-cs"/>
          </a:endParaRPr>
        </a:p>
      </dgm:t>
    </dgm:pt>
    <dgm:pt modelId="{3BCB9F33-E6D1-4AB8-BDF4-CEFE04EAA7B6}" type="pres">
      <dgm:prSet presAssocID="{33404664-9AC0-4391-95E4-7B3B1E34722B}" presName="Name0" presStyleCnt="0">
        <dgm:presLayoutVars>
          <dgm:chMax val="1"/>
          <dgm:dir/>
          <dgm:animLvl val="ctr"/>
          <dgm:resizeHandles val="exact"/>
        </dgm:presLayoutVars>
      </dgm:prSet>
      <dgm:spPr/>
    </dgm:pt>
    <dgm:pt modelId="{6D686EB0-4062-43F4-B41A-7523F44430A8}" type="pres">
      <dgm:prSet presAssocID="{B3D95886-05D7-44C7-8BBD-4CE6C4990D9A}" presName="centerShape" presStyleLbl="node0" presStyleIdx="0" presStyleCnt="1"/>
      <dgm:spPr/>
    </dgm:pt>
    <dgm:pt modelId="{762F61CD-8FFF-4325-B422-D89F115EC38C}" type="pres">
      <dgm:prSet presAssocID="{BBEFF695-83AF-45D4-8F01-C7D12210DA58}" presName="parTrans" presStyleLbl="sibTrans2D1" presStyleIdx="0" presStyleCnt="6"/>
      <dgm:spPr>
        <a:xfrm rot="16158870">
          <a:off x="4676596" y="1552299"/>
          <a:ext cx="221496" cy="484327"/>
        </a:xfrm>
        <a:prstGeom prst="rightArrow">
          <a:avLst>
            <a:gd name="adj1" fmla="val 60000"/>
            <a:gd name="adj2" fmla="val 50000"/>
          </a:avLst>
        </a:prstGeom>
      </dgm:spPr>
    </dgm:pt>
    <dgm:pt modelId="{1B04E7AA-2977-4946-9E30-0AC86A13E362}" type="pres">
      <dgm:prSet presAssocID="{BBEFF695-83AF-45D4-8F01-C7D12210DA58}" presName="connectorText" presStyleLbl="sibTrans2D1" presStyleIdx="0" presStyleCnt="6"/>
      <dgm:spPr/>
    </dgm:pt>
    <dgm:pt modelId="{C5CEDBDA-ED5E-471C-8785-A69E5761CB0B}" type="pres">
      <dgm:prSet presAssocID="{F7809D5D-7412-4B05-9C99-137C8084EE8C}" presName="node" presStyleLbl="node1" presStyleIdx="0" presStyleCnt="6" custScaleX="140265" custRadScaleRad="92358" custRadScaleInc="-2285">
        <dgm:presLayoutVars>
          <dgm:bulletEnabled val="1"/>
        </dgm:presLayoutVars>
      </dgm:prSet>
      <dgm:spPr>
        <a:xfrm>
          <a:off x="3956633" y="147816"/>
          <a:ext cx="1347933" cy="1347933"/>
        </a:xfrm>
        <a:prstGeom prst="roundRect">
          <a:avLst/>
        </a:prstGeom>
      </dgm:spPr>
    </dgm:pt>
    <dgm:pt modelId="{B615E587-E768-451B-A6F9-B0017BD695EA}" type="pres">
      <dgm:prSet presAssocID="{C8C04926-57AF-4464-95DD-397B4FE6EAE9}" presName="parTrans" presStyleLbl="sibTrans2D1" presStyleIdx="1" presStyleCnt="6"/>
      <dgm:spPr>
        <a:xfrm rot="20323692">
          <a:off x="5747449" y="1940132"/>
          <a:ext cx="809181" cy="484327"/>
        </a:xfrm>
        <a:prstGeom prst="rightArrow">
          <a:avLst>
            <a:gd name="adj1" fmla="val 60000"/>
            <a:gd name="adj2" fmla="val 50000"/>
          </a:avLst>
        </a:prstGeom>
      </dgm:spPr>
    </dgm:pt>
    <dgm:pt modelId="{1645C396-D08A-4455-ACA0-E493FA49D3C8}" type="pres">
      <dgm:prSet presAssocID="{C8C04926-57AF-4464-95DD-397B4FE6EAE9}" presName="connectorText" presStyleLbl="sibTrans2D1" presStyleIdx="1" presStyleCnt="6"/>
      <dgm:spPr/>
    </dgm:pt>
    <dgm:pt modelId="{A44D1B81-7AA1-4FAC-BDA9-59710D2F0104}" type="pres">
      <dgm:prSet presAssocID="{D305BBD8-ADF3-4642-9616-8FEDB6A7AFFE}" presName="node" presStyleLbl="node1" presStyleIdx="1" presStyleCnt="6" custScaleX="166639" custRadScaleRad="159546" custRadScaleInc="32686">
        <dgm:presLayoutVars>
          <dgm:bulletEnabled val="1"/>
        </dgm:presLayoutVars>
      </dgm:prSet>
      <dgm:spPr>
        <a:xfrm>
          <a:off x="6390545" y="877262"/>
          <a:ext cx="1721755" cy="1347933"/>
        </a:xfrm>
        <a:prstGeom prst="roundRect">
          <a:avLst/>
        </a:prstGeom>
      </dgm:spPr>
    </dgm:pt>
    <dgm:pt modelId="{DBFDA480-E98C-47DB-BC03-1328AB07637E}" type="pres">
      <dgm:prSet presAssocID="{A86D4C5E-9E01-47C1-9DD7-BA3D1609AFAA}" presName="parTrans" presStyleLbl="sibTrans2D1" presStyleIdx="2" presStyleCnt="6"/>
      <dgm:spPr>
        <a:xfrm rot="1587132">
          <a:off x="5699518" y="3120907"/>
          <a:ext cx="825421" cy="484327"/>
        </a:xfrm>
        <a:prstGeom prst="rightArrow">
          <a:avLst>
            <a:gd name="adj1" fmla="val 60000"/>
            <a:gd name="adj2" fmla="val 50000"/>
          </a:avLst>
        </a:prstGeom>
      </dgm:spPr>
    </dgm:pt>
    <dgm:pt modelId="{C8CDD94F-764E-411A-A24A-53FF4CF045ED}" type="pres">
      <dgm:prSet presAssocID="{A86D4C5E-9E01-47C1-9DD7-BA3D1609AFAA}" presName="connectorText" presStyleLbl="sibTrans2D1" presStyleIdx="2" presStyleCnt="6"/>
      <dgm:spPr/>
    </dgm:pt>
    <dgm:pt modelId="{CF4DB80D-0DCD-473C-BB18-D0A6891823D6}" type="pres">
      <dgm:prSet presAssocID="{7B7AA932-6352-438C-B9BD-09EAA40B02FB}" presName="node" presStyleLbl="node1" presStyleIdx="2" presStyleCnt="6" custScaleX="122036" custRadScaleRad="155425" custRadScaleInc="-18983">
        <dgm:presLayoutVars>
          <dgm:bulletEnabled val="1"/>
        </dgm:presLayoutVars>
      </dgm:prSet>
      <dgm:spPr>
        <a:xfrm>
          <a:off x="6648173" y="3065457"/>
          <a:ext cx="1347933" cy="1347933"/>
        </a:xfrm>
        <a:prstGeom prst="roundRect">
          <a:avLst/>
        </a:prstGeom>
      </dgm:spPr>
    </dgm:pt>
    <dgm:pt modelId="{A80B1CFF-4062-4E56-9531-414919DA0F10}" type="pres">
      <dgm:prSet presAssocID="{B3D997B2-25CA-42D6-9204-773D9FB7EF73}" presName="parTrans" presStyleLbl="sibTrans2D1" presStyleIdx="3" presStyleCnt="6"/>
      <dgm:spPr>
        <a:xfrm rot="5440032">
          <a:off x="4663094" y="3406761"/>
          <a:ext cx="248509" cy="484327"/>
        </a:xfrm>
        <a:prstGeom prst="rightArrow">
          <a:avLst>
            <a:gd name="adj1" fmla="val 60000"/>
            <a:gd name="adj2" fmla="val 50000"/>
          </a:avLst>
        </a:prstGeom>
      </dgm:spPr>
    </dgm:pt>
    <dgm:pt modelId="{60EEFF5C-6BD0-4B97-BEF2-8C1571DC31B0}" type="pres">
      <dgm:prSet presAssocID="{B3D997B2-25CA-42D6-9204-773D9FB7EF73}" presName="connectorText" presStyleLbl="sibTrans2D1" presStyleIdx="3" presStyleCnt="6"/>
      <dgm:spPr/>
    </dgm:pt>
    <dgm:pt modelId="{EC122B73-C952-4589-BC0C-6028B2CC4A41}" type="pres">
      <dgm:prSet presAssocID="{BB364E7D-3E74-473C-87C9-4BD9C5F034F3}" presName="node" presStyleLbl="node1" presStyleIdx="3" presStyleCnt="6" custScaleX="182772" custRadScaleRad="94913" custRadScaleInc="2224">
        <dgm:presLayoutVars>
          <dgm:bulletEnabled val="1"/>
        </dgm:presLayoutVars>
      </dgm:prSet>
      <dgm:spPr>
        <a:xfrm>
          <a:off x="3747396" y="3679332"/>
          <a:ext cx="1766399" cy="1347933"/>
        </a:xfrm>
        <a:prstGeom prst="roundRect">
          <a:avLst/>
        </a:prstGeom>
      </dgm:spPr>
    </dgm:pt>
    <dgm:pt modelId="{A8EA450B-15A8-4D08-892D-6E71492C0107}" type="pres">
      <dgm:prSet presAssocID="{72F94CBF-7FA3-458E-A058-784BC7F057FD}" presName="parTrans" presStyleLbl="sibTrans2D1" presStyleIdx="4" presStyleCnt="6"/>
      <dgm:spPr>
        <a:xfrm rot="9240102">
          <a:off x="3089057" y="3103636"/>
          <a:ext cx="808367" cy="484327"/>
        </a:xfrm>
        <a:prstGeom prst="rightArrow">
          <a:avLst>
            <a:gd name="adj1" fmla="val 60000"/>
            <a:gd name="adj2" fmla="val 50000"/>
          </a:avLst>
        </a:prstGeom>
      </dgm:spPr>
    </dgm:pt>
    <dgm:pt modelId="{31BCEF5A-7C8E-435C-9285-BCCC84AD6D53}" type="pres">
      <dgm:prSet presAssocID="{72F94CBF-7FA3-458E-A058-784BC7F057FD}" presName="connectorText" presStyleLbl="sibTrans2D1" presStyleIdx="4" presStyleCnt="6"/>
      <dgm:spPr/>
    </dgm:pt>
    <dgm:pt modelId="{05938D2D-7D93-409C-A379-74E245315F6F}" type="pres">
      <dgm:prSet presAssocID="{3CC42BBE-80C3-4D22-A0CF-E25C0FAD6DFD}" presName="node" presStyleLbl="node1" presStyleIdx="4" presStyleCnt="6" custScaleX="207990" custRadScaleRad="179558" custRadScaleInc="30427">
        <dgm:presLayoutVars>
          <dgm:bulletEnabled val="1"/>
        </dgm:presLayoutVars>
      </dgm:prSet>
      <dgm:spPr>
        <a:xfrm>
          <a:off x="890767" y="3092830"/>
          <a:ext cx="2299008" cy="1347933"/>
        </a:xfrm>
        <a:prstGeom prst="roundRect">
          <a:avLst/>
        </a:prstGeom>
      </dgm:spPr>
    </dgm:pt>
    <dgm:pt modelId="{491202B9-EF9A-4364-BAD9-ED1BB779C2CC}" type="pres">
      <dgm:prSet presAssocID="{FC273AEC-8485-4802-9A41-6FA49B1D53A3}" presName="parTrans" presStyleLbl="sibTrans2D1" presStyleIdx="5" presStyleCnt="6"/>
      <dgm:spPr>
        <a:xfrm rot="11909250">
          <a:off x="3022960" y="2008002"/>
          <a:ext cx="804054" cy="484327"/>
        </a:xfrm>
        <a:prstGeom prst="rightArrow">
          <a:avLst>
            <a:gd name="adj1" fmla="val 60000"/>
            <a:gd name="adj2" fmla="val 50000"/>
          </a:avLst>
        </a:prstGeom>
      </dgm:spPr>
    </dgm:pt>
    <dgm:pt modelId="{690D135C-E088-4843-ADF1-5D8EF85BF910}" type="pres">
      <dgm:prSet presAssocID="{FC273AEC-8485-4802-9A41-6FA49B1D53A3}" presName="connectorText" presStyleLbl="sibTrans2D1" presStyleIdx="5" presStyleCnt="6"/>
      <dgm:spPr/>
    </dgm:pt>
    <dgm:pt modelId="{6E3F28D0-2860-41FF-AE28-09DFBA1BCDD3}" type="pres">
      <dgm:prSet presAssocID="{6113FAA1-43FE-49E9-AA0F-D2B3767F50CE}" presName="node" presStyleLbl="node1" presStyleIdx="5" presStyleCnt="6" custScaleX="258191" custRadScaleRad="191008" custRadScaleInc="-54641">
        <dgm:presLayoutVars>
          <dgm:bulletEnabled val="1"/>
        </dgm:presLayoutVars>
      </dgm:prSet>
      <dgm:spPr>
        <a:xfrm>
          <a:off x="1296275" y="1064320"/>
          <a:ext cx="1424492" cy="1424492"/>
        </a:xfrm>
        <a:prstGeom prst="roundRect">
          <a:avLst/>
        </a:prstGeom>
      </dgm:spPr>
    </dgm:pt>
  </dgm:ptLst>
  <dgm:cxnLst>
    <dgm:cxn modelId="{A7C70005-C6F3-40D9-AC52-5419779C943D}" type="presOf" srcId="{A86D4C5E-9E01-47C1-9DD7-BA3D1609AFAA}" destId="{DBFDA480-E98C-47DB-BC03-1328AB07637E}" srcOrd="0" destOrd="0" presId="urn:microsoft.com/office/officeart/2005/8/layout/radial5"/>
    <dgm:cxn modelId="{17869814-1720-4DE7-A011-D2342E933596}" type="presOf" srcId="{D305BBD8-ADF3-4642-9616-8FEDB6A7AFFE}" destId="{A44D1B81-7AA1-4FAC-BDA9-59710D2F0104}" srcOrd="0" destOrd="0" presId="urn:microsoft.com/office/officeart/2005/8/layout/radial5"/>
    <dgm:cxn modelId="{B980F521-E42F-43B4-99CA-9090D978B58C}" type="presOf" srcId="{FC273AEC-8485-4802-9A41-6FA49B1D53A3}" destId="{690D135C-E088-4843-ADF1-5D8EF85BF910}" srcOrd="1" destOrd="0" presId="urn:microsoft.com/office/officeart/2005/8/layout/radial5"/>
    <dgm:cxn modelId="{D0017D27-7D83-4391-9E8C-BF6311CCF0C7}" srcId="{B3D95886-05D7-44C7-8BBD-4CE6C4990D9A}" destId="{F7809D5D-7412-4B05-9C99-137C8084EE8C}" srcOrd="0" destOrd="0" parTransId="{BBEFF695-83AF-45D4-8F01-C7D12210DA58}" sibTransId="{398DE193-126D-44A1-8D6D-D3D1D5E1CFD5}"/>
    <dgm:cxn modelId="{B8658C29-C8A9-45E9-80EF-FAEB97B4D200}" type="presOf" srcId="{BB364E7D-3E74-473C-87C9-4BD9C5F034F3}" destId="{EC122B73-C952-4589-BC0C-6028B2CC4A41}" srcOrd="0" destOrd="0" presId="urn:microsoft.com/office/officeart/2005/8/layout/radial5"/>
    <dgm:cxn modelId="{CF851F35-F36D-4B58-8A23-B18BC3A978FE}" type="presOf" srcId="{72F94CBF-7FA3-458E-A058-784BC7F057FD}" destId="{A8EA450B-15A8-4D08-892D-6E71492C0107}" srcOrd="0" destOrd="0" presId="urn:microsoft.com/office/officeart/2005/8/layout/radial5"/>
    <dgm:cxn modelId="{A1D19367-CFAA-43E8-B2BF-670BD9BEEED3}" type="presOf" srcId="{C8C04926-57AF-4464-95DD-397B4FE6EAE9}" destId="{1645C396-D08A-4455-ACA0-E493FA49D3C8}" srcOrd="1" destOrd="0" presId="urn:microsoft.com/office/officeart/2005/8/layout/radial5"/>
    <dgm:cxn modelId="{DE31AA48-5F7F-45BD-A17B-47B09F877BAB}" type="presOf" srcId="{B3D95886-05D7-44C7-8BBD-4CE6C4990D9A}" destId="{6D686EB0-4062-43F4-B41A-7523F44430A8}" srcOrd="0" destOrd="0" presId="urn:microsoft.com/office/officeart/2005/8/layout/radial5"/>
    <dgm:cxn modelId="{817F1569-91D2-4448-95D5-1EAE226DFDC2}" srcId="{B3D95886-05D7-44C7-8BBD-4CE6C4990D9A}" destId="{7B7AA932-6352-438C-B9BD-09EAA40B02FB}" srcOrd="2" destOrd="0" parTransId="{A86D4C5E-9E01-47C1-9DD7-BA3D1609AFAA}" sibTransId="{EC90E1ED-A4A2-4A14-BABF-A4BAB3B0692E}"/>
    <dgm:cxn modelId="{668B9C6C-6DCF-4120-97A0-6DBECA561B59}" srcId="{B3D95886-05D7-44C7-8BBD-4CE6C4990D9A}" destId="{3CC42BBE-80C3-4D22-A0CF-E25C0FAD6DFD}" srcOrd="4" destOrd="0" parTransId="{72F94CBF-7FA3-458E-A058-784BC7F057FD}" sibTransId="{CC07E9DA-5393-47CB-9E17-9F691BBE8521}"/>
    <dgm:cxn modelId="{4A14AC6F-DD15-4CFB-BD24-0D3DFAD74A7C}" srcId="{B3D95886-05D7-44C7-8BBD-4CE6C4990D9A}" destId="{D305BBD8-ADF3-4642-9616-8FEDB6A7AFFE}" srcOrd="1" destOrd="0" parTransId="{C8C04926-57AF-4464-95DD-397B4FE6EAE9}" sibTransId="{7E6625F1-8987-4831-9D42-884717CAD3CC}"/>
    <dgm:cxn modelId="{88DB0A51-2D28-4D18-9FD3-BA199CE1D26A}" type="presOf" srcId="{A86D4C5E-9E01-47C1-9DD7-BA3D1609AFAA}" destId="{C8CDD94F-764E-411A-A24A-53FF4CF045ED}" srcOrd="1" destOrd="0" presId="urn:microsoft.com/office/officeart/2005/8/layout/radial5"/>
    <dgm:cxn modelId="{32C4A78C-A0AA-4F35-BBF0-B2AC3AECFD66}" type="presOf" srcId="{F7809D5D-7412-4B05-9C99-137C8084EE8C}" destId="{C5CEDBDA-ED5E-471C-8785-A69E5761CB0B}" srcOrd="0" destOrd="0" presId="urn:microsoft.com/office/officeart/2005/8/layout/radial5"/>
    <dgm:cxn modelId="{FC2F058D-9CD4-4D0E-9943-B4F7E251954F}" type="presOf" srcId="{72F94CBF-7FA3-458E-A058-784BC7F057FD}" destId="{31BCEF5A-7C8E-435C-9285-BCCC84AD6D53}" srcOrd="1" destOrd="0" presId="urn:microsoft.com/office/officeart/2005/8/layout/radial5"/>
    <dgm:cxn modelId="{81310E9A-2E84-4312-92CC-71257F1CD7C1}" type="presOf" srcId="{B3D997B2-25CA-42D6-9204-773D9FB7EF73}" destId="{60EEFF5C-6BD0-4B97-BEF2-8C1571DC31B0}" srcOrd="1" destOrd="0" presId="urn:microsoft.com/office/officeart/2005/8/layout/radial5"/>
    <dgm:cxn modelId="{1886289F-1DDE-4FD0-89FB-3129F764ECAD}" type="presOf" srcId="{6113FAA1-43FE-49E9-AA0F-D2B3767F50CE}" destId="{6E3F28D0-2860-41FF-AE28-09DFBA1BCDD3}" srcOrd="0" destOrd="0" presId="urn:microsoft.com/office/officeart/2005/8/layout/radial5"/>
    <dgm:cxn modelId="{AB47C1A5-0A85-447A-AE6A-71F46C264423}" type="presOf" srcId="{7B7AA932-6352-438C-B9BD-09EAA40B02FB}" destId="{CF4DB80D-0DCD-473C-BB18-D0A6891823D6}" srcOrd="0" destOrd="0" presId="urn:microsoft.com/office/officeart/2005/8/layout/radial5"/>
    <dgm:cxn modelId="{F9931DB5-DC93-4CD3-92A9-3A37A7B484D8}" type="presOf" srcId="{FC273AEC-8485-4802-9A41-6FA49B1D53A3}" destId="{491202B9-EF9A-4364-BAD9-ED1BB779C2CC}" srcOrd="0" destOrd="0" presId="urn:microsoft.com/office/officeart/2005/8/layout/radial5"/>
    <dgm:cxn modelId="{41F5D1C2-EE2D-45B7-A12C-67BC9674EE79}" type="presOf" srcId="{C8C04926-57AF-4464-95DD-397B4FE6EAE9}" destId="{B615E587-E768-451B-A6F9-B0017BD695EA}" srcOrd="0" destOrd="0" presId="urn:microsoft.com/office/officeart/2005/8/layout/radial5"/>
    <dgm:cxn modelId="{57D3B1C7-DB6D-4E14-A341-8C9A278A10FE}" type="presOf" srcId="{3CC42BBE-80C3-4D22-A0CF-E25C0FAD6DFD}" destId="{05938D2D-7D93-409C-A379-74E245315F6F}" srcOrd="0" destOrd="0" presId="urn:microsoft.com/office/officeart/2005/8/layout/radial5"/>
    <dgm:cxn modelId="{2DB4E1C7-B5D5-4BDD-98BC-C309C926FB28}" type="presOf" srcId="{B3D997B2-25CA-42D6-9204-773D9FB7EF73}" destId="{A80B1CFF-4062-4E56-9531-414919DA0F10}" srcOrd="0" destOrd="0" presId="urn:microsoft.com/office/officeart/2005/8/layout/radial5"/>
    <dgm:cxn modelId="{AB69FAD4-E751-4701-9923-62C355283FE8}" srcId="{33404664-9AC0-4391-95E4-7B3B1E34722B}" destId="{B3D95886-05D7-44C7-8BBD-4CE6C4990D9A}" srcOrd="0" destOrd="0" parTransId="{5E69EFCA-FAA9-47B0-AE67-AD3BB3EAE269}" sibTransId="{5206AD07-C3AB-4D77-8F34-2583448BF244}"/>
    <dgm:cxn modelId="{6B38F9D5-027C-48C2-9B4A-010DE6E80BC4}" type="presOf" srcId="{33404664-9AC0-4391-95E4-7B3B1E34722B}" destId="{3BCB9F33-E6D1-4AB8-BDF4-CEFE04EAA7B6}" srcOrd="0" destOrd="0" presId="urn:microsoft.com/office/officeart/2005/8/layout/radial5"/>
    <dgm:cxn modelId="{3C9A3DD9-2250-430E-A533-5C9A1758FA66}" type="presOf" srcId="{BBEFF695-83AF-45D4-8F01-C7D12210DA58}" destId="{1B04E7AA-2977-4946-9E30-0AC86A13E362}" srcOrd="1" destOrd="0" presId="urn:microsoft.com/office/officeart/2005/8/layout/radial5"/>
    <dgm:cxn modelId="{B91C69EA-9FC5-4A73-8855-FAB4F486F832}" type="presOf" srcId="{BBEFF695-83AF-45D4-8F01-C7D12210DA58}" destId="{762F61CD-8FFF-4325-B422-D89F115EC38C}" srcOrd="0" destOrd="0" presId="urn:microsoft.com/office/officeart/2005/8/layout/radial5"/>
    <dgm:cxn modelId="{31032CF0-350D-4E28-BBF2-C86E1FE3DE39}" srcId="{B3D95886-05D7-44C7-8BBD-4CE6C4990D9A}" destId="{6113FAA1-43FE-49E9-AA0F-D2B3767F50CE}" srcOrd="5" destOrd="0" parTransId="{FC273AEC-8485-4802-9A41-6FA49B1D53A3}" sibTransId="{E78CD815-2571-4A9A-BF2A-0A1737F65655}"/>
    <dgm:cxn modelId="{D4FA2EF4-7641-4087-8245-EBE1FBECF847}" srcId="{B3D95886-05D7-44C7-8BBD-4CE6C4990D9A}" destId="{BB364E7D-3E74-473C-87C9-4BD9C5F034F3}" srcOrd="3" destOrd="0" parTransId="{B3D997B2-25CA-42D6-9204-773D9FB7EF73}" sibTransId="{69A32498-3F9C-48DE-8033-9926CA3C12BB}"/>
    <dgm:cxn modelId="{D44338D2-3E1E-4A7D-9B7C-94DDCEBE89F6}" type="presParOf" srcId="{3BCB9F33-E6D1-4AB8-BDF4-CEFE04EAA7B6}" destId="{6D686EB0-4062-43F4-B41A-7523F44430A8}" srcOrd="0" destOrd="0" presId="urn:microsoft.com/office/officeart/2005/8/layout/radial5"/>
    <dgm:cxn modelId="{FA63B4F2-AA3F-47C0-ADAD-9C763127E18F}" type="presParOf" srcId="{3BCB9F33-E6D1-4AB8-BDF4-CEFE04EAA7B6}" destId="{762F61CD-8FFF-4325-B422-D89F115EC38C}" srcOrd="1" destOrd="0" presId="urn:microsoft.com/office/officeart/2005/8/layout/radial5"/>
    <dgm:cxn modelId="{A56C9E7D-9F70-4E70-84CB-BBF738ACD0FC}" type="presParOf" srcId="{762F61CD-8FFF-4325-B422-D89F115EC38C}" destId="{1B04E7AA-2977-4946-9E30-0AC86A13E362}" srcOrd="0" destOrd="0" presId="urn:microsoft.com/office/officeart/2005/8/layout/radial5"/>
    <dgm:cxn modelId="{402A2037-C6B5-4E57-AC32-C28630929EB7}" type="presParOf" srcId="{3BCB9F33-E6D1-4AB8-BDF4-CEFE04EAA7B6}" destId="{C5CEDBDA-ED5E-471C-8785-A69E5761CB0B}" srcOrd="2" destOrd="0" presId="urn:microsoft.com/office/officeart/2005/8/layout/radial5"/>
    <dgm:cxn modelId="{68B3BB51-24E4-4BF3-AEB8-ADA19884538F}" type="presParOf" srcId="{3BCB9F33-E6D1-4AB8-BDF4-CEFE04EAA7B6}" destId="{B615E587-E768-451B-A6F9-B0017BD695EA}" srcOrd="3" destOrd="0" presId="urn:microsoft.com/office/officeart/2005/8/layout/radial5"/>
    <dgm:cxn modelId="{6A3D0C46-8869-4AB8-BEE8-126FB334BBFC}" type="presParOf" srcId="{B615E587-E768-451B-A6F9-B0017BD695EA}" destId="{1645C396-D08A-4455-ACA0-E493FA49D3C8}" srcOrd="0" destOrd="0" presId="urn:microsoft.com/office/officeart/2005/8/layout/radial5"/>
    <dgm:cxn modelId="{7041F84B-0DA7-4A7F-8A73-59F8A5D72333}" type="presParOf" srcId="{3BCB9F33-E6D1-4AB8-BDF4-CEFE04EAA7B6}" destId="{A44D1B81-7AA1-4FAC-BDA9-59710D2F0104}" srcOrd="4" destOrd="0" presId="urn:microsoft.com/office/officeart/2005/8/layout/radial5"/>
    <dgm:cxn modelId="{FA11ED23-335D-454B-B5FC-322D372368CF}" type="presParOf" srcId="{3BCB9F33-E6D1-4AB8-BDF4-CEFE04EAA7B6}" destId="{DBFDA480-E98C-47DB-BC03-1328AB07637E}" srcOrd="5" destOrd="0" presId="urn:microsoft.com/office/officeart/2005/8/layout/radial5"/>
    <dgm:cxn modelId="{E65576CE-DA56-4B9C-A004-411D8A36953C}" type="presParOf" srcId="{DBFDA480-E98C-47DB-BC03-1328AB07637E}" destId="{C8CDD94F-764E-411A-A24A-53FF4CF045ED}" srcOrd="0" destOrd="0" presId="urn:microsoft.com/office/officeart/2005/8/layout/radial5"/>
    <dgm:cxn modelId="{4BAEA212-5164-4430-9DCD-AB93880E506B}" type="presParOf" srcId="{3BCB9F33-E6D1-4AB8-BDF4-CEFE04EAA7B6}" destId="{CF4DB80D-0DCD-473C-BB18-D0A6891823D6}" srcOrd="6" destOrd="0" presId="urn:microsoft.com/office/officeart/2005/8/layout/radial5"/>
    <dgm:cxn modelId="{0EA1B254-5A07-4198-8A71-5776877FB70C}" type="presParOf" srcId="{3BCB9F33-E6D1-4AB8-BDF4-CEFE04EAA7B6}" destId="{A80B1CFF-4062-4E56-9531-414919DA0F10}" srcOrd="7" destOrd="0" presId="urn:microsoft.com/office/officeart/2005/8/layout/radial5"/>
    <dgm:cxn modelId="{3504FCDB-F3AA-49CD-A7BC-34E2069C83D2}" type="presParOf" srcId="{A80B1CFF-4062-4E56-9531-414919DA0F10}" destId="{60EEFF5C-6BD0-4B97-BEF2-8C1571DC31B0}" srcOrd="0" destOrd="0" presId="urn:microsoft.com/office/officeart/2005/8/layout/radial5"/>
    <dgm:cxn modelId="{9C98DB65-D8D3-4757-9021-EA2A548D4961}" type="presParOf" srcId="{3BCB9F33-E6D1-4AB8-BDF4-CEFE04EAA7B6}" destId="{EC122B73-C952-4589-BC0C-6028B2CC4A41}" srcOrd="8" destOrd="0" presId="urn:microsoft.com/office/officeart/2005/8/layout/radial5"/>
    <dgm:cxn modelId="{683BE330-F02D-4F4D-AF6E-F282C5DF07EF}" type="presParOf" srcId="{3BCB9F33-E6D1-4AB8-BDF4-CEFE04EAA7B6}" destId="{A8EA450B-15A8-4D08-892D-6E71492C0107}" srcOrd="9" destOrd="0" presId="urn:microsoft.com/office/officeart/2005/8/layout/radial5"/>
    <dgm:cxn modelId="{C054B391-328A-4806-B441-0F967D89D91B}" type="presParOf" srcId="{A8EA450B-15A8-4D08-892D-6E71492C0107}" destId="{31BCEF5A-7C8E-435C-9285-BCCC84AD6D53}" srcOrd="0" destOrd="0" presId="urn:microsoft.com/office/officeart/2005/8/layout/radial5"/>
    <dgm:cxn modelId="{BDC70C37-F9D2-453A-B677-F2669581BB02}" type="presParOf" srcId="{3BCB9F33-E6D1-4AB8-BDF4-CEFE04EAA7B6}" destId="{05938D2D-7D93-409C-A379-74E245315F6F}" srcOrd="10" destOrd="0" presId="urn:microsoft.com/office/officeart/2005/8/layout/radial5"/>
    <dgm:cxn modelId="{5E140FE8-A123-47E7-ABBC-7BCB19A6CEE0}" type="presParOf" srcId="{3BCB9F33-E6D1-4AB8-BDF4-CEFE04EAA7B6}" destId="{491202B9-EF9A-4364-BAD9-ED1BB779C2CC}" srcOrd="11" destOrd="0" presId="urn:microsoft.com/office/officeart/2005/8/layout/radial5"/>
    <dgm:cxn modelId="{A1A05C06-5374-42D2-B8D6-206563605F4A}" type="presParOf" srcId="{491202B9-EF9A-4364-BAD9-ED1BB779C2CC}" destId="{690D135C-E088-4843-ADF1-5D8EF85BF910}" srcOrd="0" destOrd="0" presId="urn:microsoft.com/office/officeart/2005/8/layout/radial5"/>
    <dgm:cxn modelId="{26F96F3C-03D9-4759-8F10-033BE997728F}" type="presParOf" srcId="{3BCB9F33-E6D1-4AB8-BDF4-CEFE04EAA7B6}" destId="{6E3F28D0-2860-41FF-AE28-09DFBA1BCDD3}" srcOrd="12"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686EB0-4062-43F4-B41A-7523F44430A8}">
      <dsp:nvSpPr>
        <dsp:cNvPr id="0" name=""/>
        <dsp:cNvSpPr/>
      </dsp:nvSpPr>
      <dsp:spPr>
        <a:xfrm>
          <a:off x="4540008" y="1607458"/>
          <a:ext cx="1146384" cy="1146384"/>
        </a:xfrm>
        <a:prstGeom prst="ellipse">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2230" tIns="62230" rIns="62230" bIns="62230" numCol="1" spcCol="1270" anchor="ctr" anchorCtr="0">
          <a:noAutofit/>
        </a:bodyPr>
        <a:lstStyle/>
        <a:p>
          <a:pPr marL="0" lvl="0" indent="0" algn="ctr" defTabSz="2178050">
            <a:lnSpc>
              <a:spcPct val="90000"/>
            </a:lnSpc>
            <a:spcBef>
              <a:spcPct val="0"/>
            </a:spcBef>
            <a:spcAft>
              <a:spcPct val="35000"/>
            </a:spcAft>
            <a:buNone/>
          </a:pPr>
          <a:r>
            <a:rPr lang="de-DE" sz="4900" kern="1200" dirty="0"/>
            <a:t> </a:t>
          </a:r>
        </a:p>
      </dsp:txBody>
      <dsp:txXfrm>
        <a:off x="4707892" y="1775342"/>
        <a:ext cx="810616" cy="810616"/>
      </dsp:txXfrm>
    </dsp:sp>
    <dsp:sp modelId="{762F61CD-8FFF-4325-B422-D89F115EC38C}">
      <dsp:nvSpPr>
        <dsp:cNvPr id="0" name=""/>
        <dsp:cNvSpPr/>
      </dsp:nvSpPr>
      <dsp:spPr>
        <a:xfrm rot="16158870">
          <a:off x="5015364" y="1249687"/>
          <a:ext cx="178056" cy="389770"/>
        </a:xfrm>
        <a:prstGeom prst="rightArrow">
          <a:avLst>
            <a:gd name="adj1" fmla="val 60000"/>
            <a:gd name="adj2" fmla="val 50000"/>
          </a:avLst>
        </a:prstGeom>
        <a:gradFill flip="none" rotWithShape="0">
          <a:gsLst>
            <a:gs pos="0">
              <a:srgbClr val="70AD47">
                <a:lumMod val="67000"/>
              </a:srgbClr>
            </a:gs>
            <a:gs pos="100000">
              <a:srgbClr val="ABD635"/>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de-DE" sz="2000" kern="1200">
            <a:solidFill>
              <a:prstClr val="white"/>
            </a:solidFill>
            <a:latin typeface="Calibri" panose="020F0502020204030204"/>
            <a:ea typeface="+mn-ea"/>
            <a:cs typeface="+mn-cs"/>
          </a:endParaRPr>
        </a:p>
      </dsp:txBody>
      <dsp:txXfrm rot="10800000">
        <a:off x="5042392" y="1354348"/>
        <a:ext cx="124639" cy="233862"/>
      </dsp:txXfrm>
    </dsp:sp>
    <dsp:sp modelId="{C5CEDBDA-ED5E-471C-8785-A69E5761CB0B}">
      <dsp:nvSpPr>
        <dsp:cNvPr id="0" name=""/>
        <dsp:cNvSpPr/>
      </dsp:nvSpPr>
      <dsp:spPr>
        <a:xfrm>
          <a:off x="4291477" y="125204"/>
          <a:ext cx="1607975" cy="1146384"/>
        </a:xfrm>
        <a:prstGeom prst="roundRect">
          <a:avLst/>
        </a:prstGeom>
        <a:gradFill flip="none" rotWithShape="1">
          <a:gsLst>
            <a:gs pos="0">
              <a:srgbClr val="70AD47">
                <a:lumMod val="67000"/>
              </a:srgbClr>
            </a:gs>
            <a:gs pos="100000">
              <a:srgbClr val="ABD635"/>
            </a:gs>
          </a:gsLst>
          <a:lin ang="13500000" scaled="1"/>
          <a:tileRect/>
        </a:gradFill>
        <a:ln>
          <a:noFill/>
        </a:ln>
        <a:effectLst>
          <a:outerShdw blurRad="152400" dist="3810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de-DE" sz="2000" b="1" kern="1200" dirty="0">
            <a:solidFill>
              <a:prstClr val="white"/>
            </a:solidFill>
            <a:effectLst>
              <a:outerShdw blurRad="50800" dist="38100" dir="2700000" algn="tl" rotWithShape="0">
                <a:prstClr val="black">
                  <a:alpha val="40000"/>
                </a:prstClr>
              </a:outerShdw>
            </a:effectLst>
            <a:latin typeface="Century Gothic" panose="020B0502020202020204" pitchFamily="34" charset="0"/>
            <a:ea typeface="+mn-ea"/>
            <a:cs typeface="+mn-cs"/>
          </a:endParaRPr>
        </a:p>
      </dsp:txBody>
      <dsp:txXfrm>
        <a:off x="4347439" y="181166"/>
        <a:ext cx="1496051" cy="1034460"/>
      </dsp:txXfrm>
    </dsp:sp>
    <dsp:sp modelId="{B615E587-E768-451B-A6F9-B0017BD695EA}">
      <dsp:nvSpPr>
        <dsp:cNvPr id="0" name=""/>
        <dsp:cNvSpPr/>
      </dsp:nvSpPr>
      <dsp:spPr>
        <a:xfrm rot="20388348">
          <a:off x="5864135" y="1600410"/>
          <a:ext cx="593516" cy="389770"/>
        </a:xfrm>
        <a:prstGeom prst="rightArrow">
          <a:avLst>
            <a:gd name="adj1" fmla="val 60000"/>
            <a:gd name="adj2" fmla="val 50000"/>
          </a:avLst>
        </a:prstGeom>
        <a:gradFill flip="none" rotWithShape="0">
          <a:gsLst>
            <a:gs pos="0">
              <a:srgbClr val="70AD47">
                <a:lumMod val="67000"/>
              </a:srgbClr>
            </a:gs>
            <a:gs pos="100000">
              <a:srgbClr val="ABD635"/>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de-DE" sz="2000" kern="1200">
            <a:solidFill>
              <a:prstClr val="white"/>
            </a:solidFill>
            <a:latin typeface="Calibri" panose="020F0502020204030204"/>
            <a:ea typeface="+mn-ea"/>
            <a:cs typeface="+mn-cs"/>
          </a:endParaRPr>
        </a:p>
      </dsp:txBody>
      <dsp:txXfrm>
        <a:off x="5867729" y="1698546"/>
        <a:ext cx="476585" cy="233862"/>
      </dsp:txXfrm>
    </dsp:sp>
    <dsp:sp modelId="{A44D1B81-7AA1-4FAC-BDA9-59710D2F0104}">
      <dsp:nvSpPr>
        <dsp:cNvPr id="0" name=""/>
        <dsp:cNvSpPr/>
      </dsp:nvSpPr>
      <dsp:spPr>
        <a:xfrm>
          <a:off x="6561364" y="723483"/>
          <a:ext cx="1910323" cy="1146384"/>
        </a:xfrm>
        <a:prstGeom prst="roundRect">
          <a:avLst/>
        </a:prstGeom>
        <a:gradFill flip="none" rotWithShape="1">
          <a:gsLst>
            <a:gs pos="0">
              <a:srgbClr val="70AD47">
                <a:lumMod val="67000"/>
              </a:srgbClr>
            </a:gs>
            <a:gs pos="100000">
              <a:srgbClr val="ABD635"/>
            </a:gs>
          </a:gsLst>
          <a:lin ang="13500000" scaled="1"/>
          <a:tileRect/>
        </a:gradFill>
        <a:ln>
          <a:noFill/>
        </a:ln>
        <a:effectLst>
          <a:outerShdw blurRad="152400" dist="3810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de-DE" sz="2000" b="1" kern="1200" dirty="0">
            <a:solidFill>
              <a:prstClr val="white"/>
            </a:solidFill>
            <a:effectLst>
              <a:outerShdw blurRad="50800" dist="38100" dir="2700000" algn="tl" rotWithShape="0">
                <a:prstClr val="black">
                  <a:alpha val="40000"/>
                </a:prstClr>
              </a:outerShdw>
            </a:effectLst>
            <a:latin typeface="Century Gothic" panose="020B0502020202020204" pitchFamily="34" charset="0"/>
            <a:ea typeface="+mn-ea"/>
            <a:cs typeface="+mn-cs"/>
          </a:endParaRPr>
        </a:p>
      </dsp:txBody>
      <dsp:txXfrm>
        <a:off x="6617326" y="779445"/>
        <a:ext cx="1798399" cy="1034460"/>
      </dsp:txXfrm>
    </dsp:sp>
    <dsp:sp modelId="{DBFDA480-E98C-47DB-BC03-1328AB07637E}">
      <dsp:nvSpPr>
        <dsp:cNvPr id="0" name=""/>
        <dsp:cNvSpPr/>
      </dsp:nvSpPr>
      <dsp:spPr>
        <a:xfrm rot="1458306">
          <a:off x="5856714" y="2471060"/>
          <a:ext cx="662080" cy="389770"/>
        </a:xfrm>
        <a:prstGeom prst="rightArrow">
          <a:avLst>
            <a:gd name="adj1" fmla="val 60000"/>
            <a:gd name="adj2" fmla="val 50000"/>
          </a:avLst>
        </a:prstGeom>
        <a:gradFill flip="none" rotWithShape="0">
          <a:gsLst>
            <a:gs pos="0">
              <a:srgbClr val="70AD47">
                <a:lumMod val="67000"/>
              </a:srgbClr>
            </a:gs>
            <a:gs pos="100000">
              <a:srgbClr val="ABD635"/>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de-DE" sz="2000" kern="1200">
            <a:solidFill>
              <a:prstClr val="white"/>
            </a:solidFill>
            <a:latin typeface="Calibri" panose="020F0502020204030204"/>
            <a:ea typeface="+mn-ea"/>
            <a:cs typeface="+mn-cs"/>
          </a:endParaRPr>
        </a:p>
      </dsp:txBody>
      <dsp:txXfrm>
        <a:off x="5861896" y="2524950"/>
        <a:ext cx="545149" cy="233862"/>
      </dsp:txXfrm>
    </dsp:sp>
    <dsp:sp modelId="{CF4DB80D-0DCD-473C-BB18-D0A6891823D6}">
      <dsp:nvSpPr>
        <dsp:cNvPr id="0" name=""/>
        <dsp:cNvSpPr/>
      </dsp:nvSpPr>
      <dsp:spPr>
        <a:xfrm>
          <a:off x="6687191" y="2634223"/>
          <a:ext cx="1399001" cy="1146384"/>
        </a:xfrm>
        <a:prstGeom prst="roundRect">
          <a:avLst/>
        </a:prstGeom>
        <a:gradFill flip="none" rotWithShape="1">
          <a:gsLst>
            <a:gs pos="0">
              <a:srgbClr val="70AD47">
                <a:lumMod val="67000"/>
              </a:srgbClr>
            </a:gs>
            <a:gs pos="100000">
              <a:srgbClr val="ABD635"/>
            </a:gs>
          </a:gsLst>
          <a:lin ang="13500000" scaled="1"/>
          <a:tileRect/>
        </a:gradFill>
        <a:ln>
          <a:noFill/>
        </a:ln>
        <a:effectLst>
          <a:outerShdw blurRad="152400" dist="3810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de-DE" sz="2000" b="1" kern="1200" dirty="0">
            <a:solidFill>
              <a:prstClr val="white"/>
            </a:solidFill>
            <a:effectLst>
              <a:outerShdw blurRad="50800" dist="38100" dir="2700000" algn="tl" rotWithShape="0">
                <a:prstClr val="black">
                  <a:alpha val="40000"/>
                </a:prstClr>
              </a:outerShdw>
            </a:effectLst>
            <a:latin typeface="Century Gothic" panose="020B0502020202020204" pitchFamily="34" charset="0"/>
            <a:ea typeface="+mn-ea"/>
            <a:cs typeface="+mn-cs"/>
          </a:endParaRPr>
        </a:p>
      </dsp:txBody>
      <dsp:txXfrm>
        <a:off x="6743153" y="2690185"/>
        <a:ext cx="1287077" cy="1034460"/>
      </dsp:txXfrm>
    </dsp:sp>
    <dsp:sp modelId="{A80B1CFF-4062-4E56-9531-414919DA0F10}">
      <dsp:nvSpPr>
        <dsp:cNvPr id="0" name=""/>
        <dsp:cNvSpPr/>
      </dsp:nvSpPr>
      <dsp:spPr>
        <a:xfrm rot="5440032">
          <a:off x="5004503" y="2741730"/>
          <a:ext cx="199787" cy="389770"/>
        </a:xfrm>
        <a:prstGeom prst="rightArrow">
          <a:avLst>
            <a:gd name="adj1" fmla="val 60000"/>
            <a:gd name="adj2" fmla="val 50000"/>
          </a:avLst>
        </a:prstGeom>
        <a:gradFill flip="none" rotWithShape="0">
          <a:gsLst>
            <a:gs pos="0">
              <a:srgbClr val="70AD47">
                <a:lumMod val="67000"/>
              </a:srgbClr>
            </a:gs>
            <a:gs pos="100000">
              <a:srgbClr val="ABD635"/>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de-DE" sz="2000" kern="1200">
            <a:solidFill>
              <a:prstClr val="white"/>
            </a:solidFill>
            <a:latin typeface="Calibri" panose="020F0502020204030204"/>
            <a:ea typeface="+mn-ea"/>
            <a:cs typeface="+mn-cs"/>
          </a:endParaRPr>
        </a:p>
      </dsp:txBody>
      <dsp:txXfrm rot="10800000">
        <a:off x="5034820" y="2789718"/>
        <a:ext cx="139851" cy="233862"/>
      </dsp:txXfrm>
    </dsp:sp>
    <dsp:sp modelId="{EC122B73-C952-4589-BC0C-6028B2CC4A41}">
      <dsp:nvSpPr>
        <dsp:cNvPr id="0" name=""/>
        <dsp:cNvSpPr/>
      </dsp:nvSpPr>
      <dsp:spPr>
        <a:xfrm>
          <a:off x="4047826" y="3130724"/>
          <a:ext cx="2095269" cy="1146384"/>
        </a:xfrm>
        <a:prstGeom prst="roundRect">
          <a:avLst/>
        </a:prstGeom>
        <a:gradFill flip="none" rotWithShape="1">
          <a:gsLst>
            <a:gs pos="0">
              <a:srgbClr val="70AD47">
                <a:lumMod val="67000"/>
              </a:srgbClr>
            </a:gs>
            <a:gs pos="100000">
              <a:srgbClr val="ABD635"/>
            </a:gs>
          </a:gsLst>
          <a:lin ang="13500000" scaled="1"/>
          <a:tileRect/>
        </a:gradFill>
        <a:ln>
          <a:noFill/>
        </a:ln>
        <a:effectLst>
          <a:outerShdw blurRad="152400" dist="3810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de-DE" sz="1400" kern="1200" dirty="0">
            <a:solidFill>
              <a:prstClr val="white"/>
            </a:solidFill>
            <a:effectLst>
              <a:outerShdw blurRad="50800" dist="38100" dir="2700000" algn="tl" rotWithShape="0">
                <a:prstClr val="black">
                  <a:alpha val="40000"/>
                </a:prstClr>
              </a:outerShdw>
            </a:effectLst>
            <a:latin typeface="Century Gothic" panose="020B0502020202020204" pitchFamily="34" charset="0"/>
            <a:ea typeface="+mn-ea"/>
            <a:cs typeface="+mn-cs"/>
          </a:endParaRPr>
        </a:p>
      </dsp:txBody>
      <dsp:txXfrm>
        <a:off x="4103788" y="3186686"/>
        <a:ext cx="1983345" cy="1034460"/>
      </dsp:txXfrm>
    </dsp:sp>
    <dsp:sp modelId="{A8EA450B-15A8-4D08-892D-6E71492C0107}">
      <dsp:nvSpPr>
        <dsp:cNvPr id="0" name=""/>
        <dsp:cNvSpPr/>
      </dsp:nvSpPr>
      <dsp:spPr>
        <a:xfrm rot="9547686">
          <a:off x="3637492" y="2416181"/>
          <a:ext cx="693798" cy="389770"/>
        </a:xfrm>
        <a:prstGeom prst="rightArrow">
          <a:avLst>
            <a:gd name="adj1" fmla="val 60000"/>
            <a:gd name="adj2" fmla="val 50000"/>
          </a:avLst>
        </a:prstGeom>
        <a:gradFill flip="none" rotWithShape="0">
          <a:gsLst>
            <a:gs pos="0">
              <a:srgbClr val="70AD47">
                <a:lumMod val="67000"/>
              </a:srgbClr>
            </a:gs>
            <a:gs pos="100000">
              <a:srgbClr val="ABD635"/>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de-DE" sz="2000" kern="1200">
            <a:solidFill>
              <a:prstClr val="white"/>
            </a:solidFill>
            <a:latin typeface="Calibri" panose="020F0502020204030204"/>
            <a:ea typeface="+mn-ea"/>
            <a:cs typeface="+mn-cs"/>
          </a:endParaRPr>
        </a:p>
      </dsp:txBody>
      <dsp:txXfrm rot="10800000">
        <a:off x="3750586" y="2473305"/>
        <a:ext cx="576867" cy="233862"/>
      </dsp:txXfrm>
    </dsp:sp>
    <dsp:sp modelId="{05938D2D-7D93-409C-A379-74E245315F6F}">
      <dsp:nvSpPr>
        <dsp:cNvPr id="0" name=""/>
        <dsp:cNvSpPr/>
      </dsp:nvSpPr>
      <dsp:spPr>
        <a:xfrm>
          <a:off x="1228197" y="2634234"/>
          <a:ext cx="2384364" cy="1146384"/>
        </a:xfrm>
        <a:prstGeom prst="roundRect">
          <a:avLst/>
        </a:prstGeom>
        <a:gradFill flip="none" rotWithShape="1">
          <a:gsLst>
            <a:gs pos="0">
              <a:srgbClr val="70AD47">
                <a:lumMod val="67000"/>
              </a:srgbClr>
            </a:gs>
            <a:gs pos="100000">
              <a:srgbClr val="ABD635"/>
            </a:gs>
          </a:gsLst>
          <a:lin ang="13500000" scaled="1"/>
          <a:tileRect/>
        </a:gradFill>
        <a:ln>
          <a:noFill/>
        </a:ln>
        <a:effectLst>
          <a:outerShdw blurRad="152400" dist="3810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de-DE" sz="2000" b="1" kern="1200" dirty="0">
            <a:solidFill>
              <a:prstClr val="white"/>
            </a:solidFill>
            <a:effectLst>
              <a:outerShdw blurRad="50800" dist="38100" dir="2700000" algn="tl" rotWithShape="0">
                <a:prstClr val="black">
                  <a:alpha val="40000"/>
                </a:prstClr>
              </a:outerShdw>
            </a:effectLst>
            <a:latin typeface="Century Gothic" panose="020B0502020202020204" pitchFamily="34" charset="0"/>
            <a:ea typeface="+mn-ea"/>
            <a:cs typeface="+mn-cs"/>
          </a:endParaRPr>
        </a:p>
      </dsp:txBody>
      <dsp:txXfrm>
        <a:off x="1284159" y="2690196"/>
        <a:ext cx="2272440" cy="1034460"/>
      </dsp:txXfrm>
    </dsp:sp>
    <dsp:sp modelId="{491202B9-EF9A-4364-BAD9-ED1BB779C2CC}">
      <dsp:nvSpPr>
        <dsp:cNvPr id="0" name=""/>
        <dsp:cNvSpPr/>
      </dsp:nvSpPr>
      <dsp:spPr>
        <a:xfrm rot="11616462">
          <a:off x="3671484" y="1713833"/>
          <a:ext cx="636684" cy="389770"/>
        </a:xfrm>
        <a:prstGeom prst="rightArrow">
          <a:avLst>
            <a:gd name="adj1" fmla="val 60000"/>
            <a:gd name="adj2" fmla="val 50000"/>
          </a:avLst>
        </a:prstGeom>
        <a:gradFill flip="none" rotWithShape="0">
          <a:gsLst>
            <a:gs pos="0">
              <a:srgbClr val="70AD47">
                <a:lumMod val="67000"/>
              </a:srgbClr>
            </a:gs>
            <a:gs pos="100000">
              <a:srgbClr val="ABD635"/>
            </a:gs>
          </a:gsLst>
          <a:lin ang="16200000" scaled="1"/>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de-DE" sz="2000" kern="1200">
            <a:solidFill>
              <a:prstClr val="white"/>
            </a:solidFill>
            <a:latin typeface="Calibri" panose="020F0502020204030204"/>
            <a:ea typeface="+mn-ea"/>
            <a:cs typeface="+mn-cs"/>
          </a:endParaRPr>
        </a:p>
      </dsp:txBody>
      <dsp:txXfrm rot="10800000">
        <a:off x="3786774" y="1805542"/>
        <a:ext cx="519753" cy="233862"/>
      </dsp:txXfrm>
    </dsp:sp>
    <dsp:sp modelId="{6E3F28D0-2860-41FF-AE28-09DFBA1BCDD3}">
      <dsp:nvSpPr>
        <dsp:cNvPr id="0" name=""/>
        <dsp:cNvSpPr/>
      </dsp:nvSpPr>
      <dsp:spPr>
        <a:xfrm>
          <a:off x="653617" y="886181"/>
          <a:ext cx="2959860" cy="1146384"/>
        </a:xfrm>
        <a:prstGeom prst="roundRect">
          <a:avLst/>
        </a:prstGeom>
        <a:gradFill flip="none" rotWithShape="1">
          <a:gsLst>
            <a:gs pos="0">
              <a:srgbClr val="70AD47">
                <a:lumMod val="67000"/>
              </a:srgbClr>
            </a:gs>
            <a:gs pos="100000">
              <a:srgbClr val="ABD635"/>
            </a:gs>
          </a:gsLst>
          <a:lin ang="13500000" scaled="1"/>
          <a:tileRect/>
        </a:gradFill>
        <a:ln>
          <a:noFill/>
        </a:ln>
        <a:effectLst>
          <a:outerShdw blurRad="152400" dist="3810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de-DE" sz="1400" kern="1200" dirty="0">
            <a:solidFill>
              <a:prstClr val="white"/>
            </a:solidFill>
            <a:effectLst>
              <a:outerShdw blurRad="50800" dist="38100" dir="2700000" algn="tl" rotWithShape="0">
                <a:prstClr val="black">
                  <a:alpha val="40000"/>
                </a:prstClr>
              </a:outerShdw>
            </a:effectLst>
            <a:latin typeface="Century Gothic" panose="020B0502020202020204" pitchFamily="34" charset="0"/>
            <a:ea typeface="+mn-ea"/>
            <a:cs typeface="+mn-cs"/>
          </a:endParaRPr>
        </a:p>
      </dsp:txBody>
      <dsp:txXfrm>
        <a:off x="709579" y="942143"/>
        <a:ext cx="2847936" cy="1034460"/>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B028EFDA-A75E-49AB-9C1C-E96D5D82019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umsplatzhalter 2">
            <a:extLst>
              <a:ext uri="{FF2B5EF4-FFF2-40B4-BE49-F238E27FC236}">
                <a16:creationId xmlns:a16="http://schemas.microsoft.com/office/drawing/2014/main" id="{89DB3184-593B-4E78-B58C-DA62E4A2A4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C51B798-6D2C-417B-AF46-ECB70983C150}" type="datetimeFigureOut">
              <a:rPr lang="en-US" smtClean="0"/>
              <a:t>3/5/2024</a:t>
            </a:fld>
            <a:endParaRPr lang="en-US"/>
          </a:p>
        </p:txBody>
      </p:sp>
      <p:sp>
        <p:nvSpPr>
          <p:cNvPr id="4" name="Fußzeilenplatzhalter 3">
            <a:extLst>
              <a:ext uri="{FF2B5EF4-FFF2-40B4-BE49-F238E27FC236}">
                <a16:creationId xmlns:a16="http://schemas.microsoft.com/office/drawing/2014/main" id="{5015F87B-7E94-4DDB-9703-3B62B77C5F8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Foliennummernplatzhalter 4">
            <a:extLst>
              <a:ext uri="{FF2B5EF4-FFF2-40B4-BE49-F238E27FC236}">
                <a16:creationId xmlns:a16="http://schemas.microsoft.com/office/drawing/2014/main" id="{87C9CA73-2501-4D43-9D8D-E09D9E3F3DF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8651251-5CB6-4896-AAF1-C5E7C80339FD}" type="slidenum">
              <a:rPr lang="en-US" smtClean="0"/>
              <a:t>‹Nr.›</a:t>
            </a:fld>
            <a:endParaRPr lang="en-US"/>
          </a:p>
        </p:txBody>
      </p:sp>
    </p:spTree>
    <p:extLst>
      <p:ext uri="{BB962C8B-B14F-4D97-AF65-F5344CB8AC3E}">
        <p14:creationId xmlns:p14="http://schemas.microsoft.com/office/powerpoint/2010/main" val="22548449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00A665-AB63-487C-A689-A96D5AA0C864}" type="datetimeFigureOut">
              <a:rPr lang="en-US" smtClean="0"/>
              <a:t>3/5/2024</a:t>
            </a:fld>
            <a:endParaRPr lang="en-US"/>
          </a:p>
        </p:txBody>
      </p:sp>
      <p:sp>
        <p:nvSpPr>
          <p:cNvPr id="4" name="Folienbildplatzhalter 3"/>
          <p:cNvSpPr>
            <a:spLocks noGrp="1" noRot="1" noChangeAspect="1"/>
          </p:cNvSpPr>
          <p:nvPr>
            <p:ph type="sldImg" idx="2"/>
          </p:nvPr>
        </p:nvSpPr>
        <p:spPr>
          <a:xfrm>
            <a:off x="1455821" y="1143000"/>
            <a:ext cx="3946358" cy="2219826"/>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0" tIns="0" rIns="0" bIns="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629F0A-9DE2-44AB-9A84-CC28BAF7B397}" type="slidenum">
              <a:rPr lang="en-US" smtClean="0"/>
              <a:t>‹Nr.›</a:t>
            </a:fld>
            <a:endParaRPr lang="en-US"/>
          </a:p>
        </p:txBody>
      </p:sp>
    </p:spTree>
    <p:extLst>
      <p:ext uri="{BB962C8B-B14F-4D97-AF65-F5344CB8AC3E}">
        <p14:creationId xmlns:p14="http://schemas.microsoft.com/office/powerpoint/2010/main" val="1952665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kern="1200">
        <a:solidFill>
          <a:schemeClr val="accent1"/>
        </a:solidFill>
        <a:latin typeface="+mj-lt"/>
        <a:ea typeface="+mn-ea"/>
        <a:cs typeface="+mn-cs"/>
      </a:defRPr>
    </a:lvl1pPr>
    <a:lvl2pPr marL="180975" indent="-180975" algn="l" defTabSz="914400" rtl="0" eaLnBrk="1" latinLnBrk="0" hangingPunct="1">
      <a:buClr>
        <a:schemeClr val="accent1"/>
      </a:buClr>
      <a:buFont typeface="Wingdings" panose="05000000000000000000" pitchFamily="2" charset="2"/>
      <a:buChar char="§"/>
      <a:defRPr sz="1200" kern="1200">
        <a:solidFill>
          <a:schemeClr val="tx1"/>
        </a:solidFill>
        <a:latin typeface="+mn-lt"/>
        <a:ea typeface="+mn-ea"/>
        <a:cs typeface="+mn-cs"/>
      </a:defRPr>
    </a:lvl2pPr>
    <a:lvl3pPr marL="360363" indent="-179388" algn="l" defTabSz="914400" rtl="0" eaLnBrk="1" latinLnBrk="0" hangingPunct="1">
      <a:buClr>
        <a:schemeClr val="bg2"/>
      </a:buClr>
      <a:buFont typeface="Wingdings" panose="05000000000000000000" pitchFamily="2" charset="2"/>
      <a:buChar char="§"/>
      <a:defRPr sz="1200" kern="1200">
        <a:solidFill>
          <a:schemeClr val="tx1"/>
        </a:solidFill>
        <a:latin typeface="+mn-lt"/>
        <a:ea typeface="+mn-ea"/>
        <a:cs typeface="+mn-cs"/>
      </a:defRPr>
    </a:lvl3pPr>
    <a:lvl4pPr marL="541338" indent="-180975" algn="l" defTabSz="914400" rtl="0" eaLnBrk="1" latinLnBrk="0" hangingPunct="1">
      <a:buClr>
        <a:schemeClr val="bg2"/>
      </a:buClr>
      <a:buFont typeface="Wingdings" panose="05000000000000000000" pitchFamily="2" charset="2"/>
      <a:buChar char="§"/>
      <a:defRPr sz="1200" kern="1200">
        <a:solidFill>
          <a:schemeClr val="tx1"/>
        </a:solidFill>
        <a:latin typeface="+mn-lt"/>
        <a:ea typeface="+mn-ea"/>
        <a:cs typeface="+mn-cs"/>
      </a:defRPr>
    </a:lvl4pPr>
    <a:lvl5pPr marL="722313" indent="-180975" algn="l" defTabSz="914400" rtl="0" eaLnBrk="1" latinLnBrk="0" hangingPunct="1">
      <a:buClr>
        <a:schemeClr val="bg2"/>
      </a:buClr>
      <a:buFont typeface="Wingdings" panose="05000000000000000000" pitchFamily="2" charset="2"/>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258888" y="1241425"/>
            <a:ext cx="4279900" cy="240823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4629F0A-9DE2-44AB-9A84-CC28BAF7B397}" type="slidenum">
              <a:rPr lang="en-US" smtClean="0"/>
              <a:t>15</a:t>
            </a:fld>
            <a:endParaRPr lang="en-US"/>
          </a:p>
        </p:txBody>
      </p:sp>
    </p:spTree>
    <p:extLst>
      <p:ext uri="{BB962C8B-B14F-4D97-AF65-F5344CB8AC3E}">
        <p14:creationId xmlns:p14="http://schemas.microsoft.com/office/powerpoint/2010/main" val="10366548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4.xml"/><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5.xml"/><Relationship Id="rId5" Type="http://schemas.openxmlformats.org/officeDocument/2006/relationships/image" Target="../media/image5.pn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2.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23.xml"/><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24.xml"/><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tags" Target="../tags/tag25.xml"/><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xml"/><Relationship Id="rId1" Type="http://schemas.openxmlformats.org/officeDocument/2006/relationships/tags" Target="../tags/tag26.xml"/><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xml"/><Relationship Id="rId1" Type="http://schemas.openxmlformats.org/officeDocument/2006/relationships/tags" Target="../tags/tag27.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1.xml"/><Relationship Id="rId1" Type="http://schemas.openxmlformats.org/officeDocument/2006/relationships/tags" Target="../tags/tag28.xml"/><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1.xml"/><Relationship Id="rId1" Type="http://schemas.openxmlformats.org/officeDocument/2006/relationships/tags" Target="../tags/tag29.xml"/><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30.xml"/><Relationship Id="rId5" Type="http://schemas.openxmlformats.org/officeDocument/2006/relationships/image" Target="../media/image1.emf"/><Relationship Id="rId4" Type="http://schemas.openxmlformats.org/officeDocument/2006/relationships/oleObject" Target="../embeddings/oleObject29.bin"/></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xml"/><Relationship Id="rId1" Type="http://schemas.openxmlformats.org/officeDocument/2006/relationships/tags" Target="../tags/tag31.xml"/><Relationship Id="rId5" Type="http://schemas.openxmlformats.org/officeDocument/2006/relationships/image" Target="../media/image4.png"/><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9.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5" Type="http://schemas.openxmlformats.org/officeDocument/2006/relationships/image" Target="../media/image4.png"/><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 große Headline oben">
    <p:spTree>
      <p:nvGrpSpPr>
        <p:cNvPr id="1" name=""/>
        <p:cNvGrpSpPr/>
        <p:nvPr/>
      </p:nvGrpSpPr>
      <p:grpSpPr>
        <a:xfrm>
          <a:off x="0" y="0"/>
          <a:ext cx="0" cy="0"/>
          <a:chOff x="0" y="0"/>
          <a:chExt cx="0" cy="0"/>
        </a:xfrm>
      </p:grpSpPr>
      <p:graphicFrame>
        <p:nvGraphicFramePr>
          <p:cNvPr id="13" name="Objekt 12" hidden="1">
            <a:extLst>
              <a:ext uri="{FF2B5EF4-FFF2-40B4-BE49-F238E27FC236}">
                <a16:creationId xmlns:a16="http://schemas.microsoft.com/office/drawing/2014/main" id="{FA62D198-8DCD-43B1-ADA0-82CB261CFE47}"/>
              </a:ext>
            </a:extLst>
          </p:cNvPr>
          <p:cNvGraphicFramePr>
            <a:graphicFrameLocks noChangeAspect="1"/>
          </p:cNvGraphicFramePr>
          <p:nvPr userDrawn="1">
            <p:custDataLst>
              <p:tags r:id="rId1"/>
            </p:custDataLst>
            <p:extLst>
              <p:ext uri="{D42A27DB-BD31-4B8C-83A1-F6EECF244321}">
                <p14:modId xmlns:p14="http://schemas.microsoft.com/office/powerpoint/2010/main" val="26838081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Bildplatzhalter 10">
            <a:extLst>
              <a:ext uri="{FF2B5EF4-FFF2-40B4-BE49-F238E27FC236}">
                <a16:creationId xmlns:a16="http://schemas.microsoft.com/office/drawing/2014/main" id="{6B002FD9-AF19-4ED6-84E1-C634A79B2BA2}"/>
              </a:ext>
            </a:extLst>
          </p:cNvPr>
          <p:cNvSpPr>
            <a:spLocks noGrp="1"/>
          </p:cNvSpPr>
          <p:nvPr>
            <p:ph type="pic" sz="quarter" idx="10"/>
          </p:nvPr>
        </p:nvSpPr>
        <p:spPr>
          <a:xfrm>
            <a:off x="0" y="0"/>
            <a:ext cx="12192000" cy="6858000"/>
          </a:xfrm>
          <a:solidFill>
            <a:schemeClr val="bg2">
              <a:lumMod val="20000"/>
              <a:lumOff val="80000"/>
            </a:schemeClr>
          </a:solidFill>
        </p:spPr>
        <p:txBody>
          <a:bodyPr>
            <a:noAutofit/>
          </a:bodyPr>
          <a:lstStyle>
            <a:lvl1pPr>
              <a:defRPr>
                <a:solidFill>
                  <a:schemeClr val="bg1"/>
                </a:solidFill>
              </a:defRPr>
            </a:lvl1pPr>
          </a:lstStyle>
          <a:p>
            <a:r>
              <a:rPr lang="de-DE"/>
              <a:t>Bild durch Klicken auf Symbol hinzufügen</a:t>
            </a:r>
            <a:endParaRPr lang="en-US" dirty="0"/>
          </a:p>
        </p:txBody>
      </p:sp>
      <p:sp>
        <p:nvSpPr>
          <p:cNvPr id="15" name="Textplatzhalter 14">
            <a:extLst>
              <a:ext uri="{FF2B5EF4-FFF2-40B4-BE49-F238E27FC236}">
                <a16:creationId xmlns:a16="http://schemas.microsoft.com/office/drawing/2014/main" id="{AABB2FBB-BF9E-4D2C-8FD3-E83E60052330}"/>
              </a:ext>
            </a:extLst>
          </p:cNvPr>
          <p:cNvSpPr>
            <a:spLocks noGrp="1"/>
          </p:cNvSpPr>
          <p:nvPr>
            <p:ph type="body" sz="quarter" idx="11" hasCustomPrompt="1"/>
          </p:nvPr>
        </p:nvSpPr>
        <p:spPr>
          <a:xfrm>
            <a:off x="6275388" y="2836283"/>
            <a:ext cx="5916612" cy="3148592"/>
          </a:xfrm>
          <a:gradFill flip="none" rotWithShape="1">
            <a:gsLst>
              <a:gs pos="34000">
                <a:srgbClr val="00779A"/>
              </a:gs>
              <a:gs pos="0">
                <a:srgbClr val="014A6B">
                  <a:alpha val="95000"/>
                </a:srgbClr>
              </a:gs>
              <a:gs pos="74000">
                <a:schemeClr val="accent5">
                  <a:lumMod val="90000"/>
                  <a:lumOff val="10000"/>
                  <a:alpha val="95000"/>
                </a:schemeClr>
              </a:gs>
              <a:gs pos="100000">
                <a:srgbClr val="09B2AC">
                  <a:alpha val="95000"/>
                </a:srgbClr>
              </a:gs>
            </a:gsLst>
            <a:path path="circle">
              <a:fillToRect r="100000" b="100000"/>
            </a:path>
            <a:tileRect l="-100000" t="-100000"/>
          </a:gradFill>
        </p:spPr>
        <p:txBody>
          <a:bodyPr lIns="360000" tIns="360000" rIns="360000" bIns="360000" anchor="b">
            <a:spAutoFit/>
          </a:bodyPr>
          <a:lstStyle>
            <a:lvl1pPr>
              <a:lnSpc>
                <a:spcPct val="100000"/>
              </a:lnSpc>
              <a:spcAft>
                <a:spcPts val="0"/>
              </a:spcAft>
              <a:defRPr sz="3200" b="0">
                <a:solidFill>
                  <a:schemeClr val="bg1"/>
                </a:solidFill>
                <a:latin typeface="+mn-lt"/>
              </a:defRPr>
            </a:lvl1pPr>
            <a:lvl2pPr>
              <a:lnSpc>
                <a:spcPts val="3520"/>
              </a:lnSpc>
              <a:spcAft>
                <a:spcPts val="1600"/>
              </a:spcAft>
              <a:defRPr sz="4160" b="0">
                <a:solidFill>
                  <a:schemeClr val="bg1"/>
                </a:solidFill>
                <a:latin typeface="Frutiger LT Com 75 Black" panose="020B0A03040504030204" pitchFamily="34" charset="0"/>
              </a:defRPr>
            </a:lvl2pPr>
            <a:lvl3pPr>
              <a:lnSpc>
                <a:spcPct val="110000"/>
              </a:lnSpc>
              <a:spcAft>
                <a:spcPts val="0"/>
              </a:spcAft>
              <a:defRPr sz="1600">
                <a:solidFill>
                  <a:schemeClr val="bg1"/>
                </a:solidFill>
                <a:latin typeface="+mj-lt"/>
              </a:defRPr>
            </a:lvl3pPr>
            <a:lvl4pPr marL="0" indent="0">
              <a:lnSpc>
                <a:spcPct val="110000"/>
              </a:lnSpc>
              <a:spcBef>
                <a:spcPts val="2080"/>
              </a:spcBef>
              <a:spcAft>
                <a:spcPts val="0"/>
              </a:spcAft>
              <a:buNone/>
              <a:defRPr sz="1600">
                <a:solidFill>
                  <a:schemeClr val="bg1"/>
                </a:solidFill>
              </a:defRPr>
            </a:lvl4pPr>
            <a:lvl5pPr>
              <a:spcAft>
                <a:spcPts val="0"/>
              </a:spcAft>
              <a:defRPr/>
            </a:lvl5pPr>
          </a:lstStyle>
          <a:p>
            <a:pPr lvl="0"/>
            <a:r>
              <a:rPr lang="de-DE" dirty="0"/>
              <a:t>Headline groß, Frutiger LT </a:t>
            </a:r>
            <a:r>
              <a:rPr lang="de-DE" dirty="0" err="1"/>
              <a:t>Com</a:t>
            </a:r>
            <a:r>
              <a:rPr lang="de-DE" dirty="0"/>
              <a:t> Light, 32 </a:t>
            </a:r>
            <a:r>
              <a:rPr lang="de-DE" dirty="0" err="1"/>
              <a:t>pt</a:t>
            </a:r>
            <a:endParaRPr lang="de-DE" dirty="0"/>
          </a:p>
          <a:p>
            <a:pPr lvl="1"/>
            <a:r>
              <a:rPr lang="de-DE" dirty="0"/>
              <a:t>—</a:t>
            </a:r>
          </a:p>
          <a:p>
            <a:pPr lvl="2"/>
            <a:r>
              <a:rPr lang="de-DE" dirty="0" err="1"/>
              <a:t>Subline</a:t>
            </a:r>
            <a:r>
              <a:rPr lang="de-DE" dirty="0"/>
              <a:t>/Referent/Datum</a:t>
            </a:r>
          </a:p>
          <a:p>
            <a:pPr lvl="3"/>
            <a:r>
              <a:rPr lang="de-DE" dirty="0"/>
              <a:t>Referenten</a:t>
            </a:r>
          </a:p>
        </p:txBody>
      </p:sp>
      <p:sp>
        <p:nvSpPr>
          <p:cNvPr id="4" name="Foliennummernplatzhalter 3">
            <a:extLst>
              <a:ext uri="{FF2B5EF4-FFF2-40B4-BE49-F238E27FC236}">
                <a16:creationId xmlns:a16="http://schemas.microsoft.com/office/drawing/2014/main" id="{2D93D0D8-808F-4B9D-9E74-3D2864287D23}"/>
              </a:ext>
            </a:extLst>
          </p:cNvPr>
          <p:cNvSpPr>
            <a:spLocks noGrp="1"/>
          </p:cNvSpPr>
          <p:nvPr>
            <p:ph type="sldNum" sz="quarter" idx="14"/>
          </p:nvPr>
        </p:nvSpPr>
        <p:spPr>
          <a:xfrm>
            <a:off x="479425" y="7027336"/>
            <a:ext cx="720000" cy="123111"/>
          </a:xfrm>
        </p:spPr>
        <p:txBody>
          <a:bodyPr/>
          <a:lstStyle/>
          <a:p>
            <a:r>
              <a:rPr lang="de-DE" noProof="0" dirty="0"/>
              <a:t>Seite</a:t>
            </a:r>
            <a:r>
              <a:rPr lang="en-US" dirty="0"/>
              <a:t> </a:t>
            </a:r>
            <a:fld id="{401BA3E4-5E55-4F99-AF09-CC6D6B2539E2}" type="slidenum">
              <a:rPr lang="en-US" smtClean="0"/>
              <a:pPr/>
              <a:t>‹Nr.›</a:t>
            </a:fld>
            <a:endParaRPr lang="en-US" dirty="0"/>
          </a:p>
        </p:txBody>
      </p:sp>
    </p:spTree>
    <p:extLst>
      <p:ext uri="{BB962C8B-B14F-4D97-AF65-F5344CB8AC3E}">
        <p14:creationId xmlns:p14="http://schemas.microsoft.com/office/powerpoint/2010/main" val="1524871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apiteltrenner – Bild 2/3 randabfallen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95B6287E-4A4F-4439-B422-A23539B2685C}"/>
              </a:ext>
            </a:extLst>
          </p:cNvPr>
          <p:cNvGraphicFramePr>
            <a:graphicFrameLocks noChangeAspect="1"/>
          </p:cNvGraphicFramePr>
          <p:nvPr userDrawn="1">
            <p:custDataLst>
              <p:tags r:id="rId1"/>
            </p:custDataLst>
            <p:extLst>
              <p:ext uri="{D42A27DB-BD31-4B8C-83A1-F6EECF244321}">
                <p14:modId xmlns:p14="http://schemas.microsoft.com/office/powerpoint/2010/main" val="37033059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6" name="Objekt 5" hidden="1">
                        <a:extLst>
                          <a:ext uri="{FF2B5EF4-FFF2-40B4-BE49-F238E27FC236}">
                            <a16:creationId xmlns:a16="http://schemas.microsoft.com/office/drawing/2014/main" id="{95B6287E-4A4F-4439-B422-A23539B2685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Bildplatzhalter 7">
            <a:extLst>
              <a:ext uri="{FF2B5EF4-FFF2-40B4-BE49-F238E27FC236}">
                <a16:creationId xmlns:a16="http://schemas.microsoft.com/office/drawing/2014/main" id="{43168385-808A-40CF-ACBB-25E2FEB39C95}"/>
              </a:ext>
            </a:extLst>
          </p:cNvPr>
          <p:cNvSpPr>
            <a:spLocks noGrp="1"/>
          </p:cNvSpPr>
          <p:nvPr>
            <p:ph type="pic" sz="quarter" idx="13"/>
          </p:nvPr>
        </p:nvSpPr>
        <p:spPr>
          <a:xfrm>
            <a:off x="0" y="1700213"/>
            <a:ext cx="6794500" cy="4457904"/>
          </a:xfrm>
          <a:solidFill>
            <a:schemeClr val="bg2">
              <a:lumMod val="20000"/>
              <a:lumOff val="80000"/>
            </a:schemeClr>
          </a:solidFill>
        </p:spPr>
        <p:txBody>
          <a:bodyPr>
            <a:noAutofit/>
          </a:bodyPr>
          <a:lstStyle>
            <a:lvl1pPr>
              <a:defRPr>
                <a:solidFill>
                  <a:schemeClr val="bg1"/>
                </a:solidFill>
              </a:defRPr>
            </a:lvl1pPr>
          </a:lstStyle>
          <a:p>
            <a:r>
              <a:rPr lang="de-DE"/>
              <a:t>Bild durch Klicken auf Symbol hinzufügen</a:t>
            </a:r>
            <a:endParaRPr lang="en-US"/>
          </a:p>
        </p:txBody>
      </p:sp>
      <p:sp>
        <p:nvSpPr>
          <p:cNvPr id="10" name="Textplatzhalter 9">
            <a:extLst>
              <a:ext uri="{FF2B5EF4-FFF2-40B4-BE49-F238E27FC236}">
                <a16:creationId xmlns:a16="http://schemas.microsoft.com/office/drawing/2014/main" id="{959FA541-8597-4991-9A2A-D86D39840ED3}"/>
              </a:ext>
            </a:extLst>
          </p:cNvPr>
          <p:cNvSpPr>
            <a:spLocks noGrp="1"/>
          </p:cNvSpPr>
          <p:nvPr>
            <p:ph type="body" sz="quarter" idx="14" hasCustomPrompt="1"/>
          </p:nvPr>
        </p:nvSpPr>
        <p:spPr>
          <a:xfrm>
            <a:off x="6275388" y="3149600"/>
            <a:ext cx="5916612" cy="2176723"/>
          </a:xfrm>
          <a:gradFill flip="none" rotWithShape="1">
            <a:gsLst>
              <a:gs pos="34000">
                <a:srgbClr val="00779A">
                  <a:alpha val="95000"/>
                </a:srgbClr>
              </a:gs>
              <a:gs pos="0">
                <a:srgbClr val="014A6B">
                  <a:alpha val="95000"/>
                </a:srgbClr>
              </a:gs>
              <a:gs pos="74000">
                <a:schemeClr val="accent5">
                  <a:lumMod val="90000"/>
                  <a:lumOff val="10000"/>
                  <a:alpha val="95000"/>
                </a:schemeClr>
              </a:gs>
              <a:gs pos="100000">
                <a:srgbClr val="09B2AC">
                  <a:alpha val="95000"/>
                </a:srgbClr>
              </a:gs>
            </a:gsLst>
            <a:path path="circle">
              <a:fillToRect r="100000" b="100000"/>
            </a:path>
            <a:tileRect l="-100000" t="-100000"/>
          </a:gradFill>
        </p:spPr>
        <p:txBody>
          <a:bodyPr lIns="360000" tIns="360000" rIns="360000" bIns="360000"/>
          <a:lstStyle>
            <a:lvl1pPr>
              <a:lnSpc>
                <a:spcPct val="110000"/>
              </a:lnSpc>
              <a:spcAft>
                <a:spcPts val="0"/>
              </a:spcAft>
              <a:defRPr sz="3200" b="0">
                <a:solidFill>
                  <a:schemeClr val="bg1"/>
                </a:solidFill>
                <a:latin typeface="+mn-lt"/>
              </a:defRPr>
            </a:lvl1pPr>
            <a:lvl2pPr>
              <a:lnSpc>
                <a:spcPts val="3520"/>
              </a:lnSpc>
              <a:spcAft>
                <a:spcPts val="1600"/>
              </a:spcAft>
              <a:defRPr sz="4160" b="1">
                <a:solidFill>
                  <a:schemeClr val="bg1"/>
                </a:solidFill>
                <a:latin typeface="Frutiger LT Com 75 Black" panose="020B0A03040504030204" pitchFamily="34" charset="0"/>
              </a:defRPr>
            </a:lvl2pPr>
            <a:lvl3pPr>
              <a:lnSpc>
                <a:spcPct val="110000"/>
              </a:lnSpc>
              <a:defRPr sz="1600">
                <a:solidFill>
                  <a:schemeClr val="bg1"/>
                </a:solidFill>
              </a:defRPr>
            </a:lvl3pPr>
            <a:lvl4pPr>
              <a:defRPr>
                <a:solidFill>
                  <a:schemeClr val="bg1"/>
                </a:solidFill>
              </a:defRPr>
            </a:lvl4pPr>
            <a:lvl5pPr>
              <a:defRPr>
                <a:solidFill>
                  <a:schemeClr val="bg1"/>
                </a:solidFill>
              </a:defRPr>
            </a:lvl5pPr>
          </a:lstStyle>
          <a:p>
            <a:pPr lvl="0"/>
            <a:r>
              <a:rPr lang="de-DE" dirty="0"/>
              <a:t>Zahl</a:t>
            </a:r>
          </a:p>
          <a:p>
            <a:pPr lvl="1"/>
            <a:r>
              <a:rPr lang="de-DE" dirty="0"/>
              <a:t>—</a:t>
            </a:r>
          </a:p>
          <a:p>
            <a:pPr lvl="2"/>
            <a:r>
              <a:rPr kumimoji="0" lang="de-DE" sz="1600" b="0" i="0" u="none" strike="noStrike" kern="1200" cap="none" spc="0" normalizeH="0" baseline="0" noProof="0" dirty="0">
                <a:ln>
                  <a:noFill/>
                </a:ln>
                <a:solidFill>
                  <a:srgbClr val="FFFFFF"/>
                </a:solidFill>
                <a:effectLst/>
                <a:uLnTx/>
                <a:uFillTx/>
                <a:latin typeface="Frutiger LT Com 65 Bold" panose="020B0803030504020204" pitchFamily="34" charset="0"/>
                <a:ea typeface="+mn-ea"/>
                <a:cs typeface="+mn-cs"/>
              </a:rPr>
              <a:t>Kapitelüberschrift, Frutiger LT </a:t>
            </a:r>
            <a:r>
              <a:rPr kumimoji="0" lang="de-DE" sz="1600" b="0" i="0" u="none" strike="noStrike" kern="1200" cap="none" spc="0" normalizeH="0" baseline="0" noProof="0" dirty="0" err="1">
                <a:ln>
                  <a:noFill/>
                </a:ln>
                <a:solidFill>
                  <a:srgbClr val="FFFFFF"/>
                </a:solidFill>
                <a:effectLst/>
                <a:uLnTx/>
                <a:uFillTx/>
                <a:latin typeface="Frutiger LT Com 65 Bold" panose="020B0803030504020204" pitchFamily="34" charset="0"/>
                <a:ea typeface="+mn-ea"/>
                <a:cs typeface="+mn-cs"/>
              </a:rPr>
              <a:t>Com</a:t>
            </a:r>
            <a:r>
              <a:rPr kumimoji="0" lang="de-DE" sz="1600" b="0" i="0" u="none" strike="noStrike" kern="1200" cap="none" spc="0" normalizeH="0" baseline="0" noProof="0" dirty="0">
                <a:ln>
                  <a:noFill/>
                </a:ln>
                <a:solidFill>
                  <a:srgbClr val="FFFFFF"/>
                </a:solidFill>
                <a:effectLst/>
                <a:uLnTx/>
                <a:uFillTx/>
                <a:latin typeface="Frutiger LT Com 65 Bold" panose="020B0803030504020204" pitchFamily="34" charset="0"/>
                <a:ea typeface="+mn-ea"/>
                <a:cs typeface="+mn-cs"/>
              </a:rPr>
              <a:t> </a:t>
            </a:r>
            <a:r>
              <a:rPr kumimoji="0" lang="de-DE" sz="1600" b="0" i="0" u="none" strike="noStrike" kern="1200" cap="none" spc="0" normalizeH="0" baseline="0" noProof="0" dirty="0" err="1">
                <a:ln>
                  <a:noFill/>
                </a:ln>
                <a:solidFill>
                  <a:srgbClr val="FFFFFF"/>
                </a:solidFill>
                <a:effectLst/>
                <a:uLnTx/>
                <a:uFillTx/>
                <a:latin typeface="Frutiger LT Com 65 Bold" panose="020B0803030504020204" pitchFamily="34" charset="0"/>
                <a:ea typeface="+mn-ea"/>
                <a:cs typeface="+mn-cs"/>
              </a:rPr>
              <a:t>Bold</a:t>
            </a:r>
            <a:r>
              <a:rPr kumimoji="0" lang="de-DE" sz="1600" b="0" i="0" u="none" strike="noStrike" kern="1200" cap="none" spc="0" normalizeH="0" baseline="0" noProof="0" dirty="0">
                <a:ln>
                  <a:noFill/>
                </a:ln>
                <a:solidFill>
                  <a:srgbClr val="FFFFFF"/>
                </a:solidFill>
                <a:effectLst/>
                <a:uLnTx/>
                <a:uFillTx/>
                <a:latin typeface="Frutiger LT Com 65 Bold" panose="020B0803030504020204" pitchFamily="34" charset="0"/>
                <a:ea typeface="+mn-ea"/>
                <a:cs typeface="+mn-cs"/>
              </a:rPr>
              <a:t>, 16 </a:t>
            </a:r>
            <a:r>
              <a:rPr kumimoji="0" lang="de-DE" sz="1600" b="0" i="0" u="none" strike="noStrike" kern="1200" cap="none" spc="0" normalizeH="0" baseline="0" noProof="0" dirty="0" err="1">
                <a:ln>
                  <a:noFill/>
                </a:ln>
                <a:solidFill>
                  <a:srgbClr val="FFFFFF"/>
                </a:solidFill>
                <a:effectLst/>
                <a:uLnTx/>
                <a:uFillTx/>
                <a:latin typeface="Frutiger LT Com 65 Bold" panose="020B0803030504020204" pitchFamily="34" charset="0"/>
                <a:ea typeface="+mn-ea"/>
                <a:cs typeface="+mn-cs"/>
              </a:rPr>
              <a:t>pt</a:t>
            </a:r>
            <a:endParaRPr lang="de-DE" dirty="0"/>
          </a:p>
        </p:txBody>
      </p:sp>
      <p:sp>
        <p:nvSpPr>
          <p:cNvPr id="2" name="Titel 1">
            <a:extLst>
              <a:ext uri="{FF2B5EF4-FFF2-40B4-BE49-F238E27FC236}">
                <a16:creationId xmlns:a16="http://schemas.microsoft.com/office/drawing/2014/main" id="{9CEB97AB-0648-4C20-81AF-315192BBB0AA}"/>
              </a:ext>
            </a:extLst>
          </p:cNvPr>
          <p:cNvSpPr>
            <a:spLocks noGrp="1"/>
          </p:cNvSpPr>
          <p:nvPr>
            <p:ph type="title"/>
          </p:nvPr>
        </p:nvSpPr>
        <p:spPr/>
        <p:txBody>
          <a:bodyPr vert="horz"/>
          <a:lstStyle/>
          <a:p>
            <a:r>
              <a:rPr lang="de-DE"/>
              <a:t>Mastertitelformat bearbeiten</a:t>
            </a:r>
            <a:endParaRPr lang="en-US" dirty="0"/>
          </a:p>
        </p:txBody>
      </p:sp>
      <p:sp>
        <p:nvSpPr>
          <p:cNvPr id="12" name="Foliennummernplatzhalter 11">
            <a:extLst>
              <a:ext uri="{FF2B5EF4-FFF2-40B4-BE49-F238E27FC236}">
                <a16:creationId xmlns:a16="http://schemas.microsoft.com/office/drawing/2014/main" id="{31C2822D-ACBC-46C4-BC5F-37D1A4BC0459}"/>
              </a:ext>
            </a:extLst>
          </p:cNvPr>
          <p:cNvSpPr>
            <a:spLocks noGrp="1"/>
          </p:cNvSpPr>
          <p:nvPr>
            <p:ph type="sldNum" sz="quarter" idx="17"/>
          </p:nvPr>
        </p:nvSpPr>
        <p:spPr/>
        <p:txBody>
          <a:bodyPr/>
          <a:lstStyle/>
          <a:p>
            <a:r>
              <a:rPr lang="de-DE" noProof="0"/>
              <a:t>Seite</a:t>
            </a:r>
            <a:r>
              <a:rPr lang="en-US"/>
              <a:t> </a:t>
            </a:r>
            <a:fld id="{401BA3E4-5E55-4F99-AF09-CC6D6B2539E2}" type="slidenum">
              <a:rPr lang="en-US" smtClean="0"/>
              <a:pPr/>
              <a:t>‹Nr.›</a:t>
            </a:fld>
            <a:endParaRPr lang="en-US" dirty="0"/>
          </a:p>
        </p:txBody>
      </p:sp>
      <p:sp>
        <p:nvSpPr>
          <p:cNvPr id="5" name="Textplatzhalter 4">
            <a:extLst>
              <a:ext uri="{FF2B5EF4-FFF2-40B4-BE49-F238E27FC236}">
                <a16:creationId xmlns:a16="http://schemas.microsoft.com/office/drawing/2014/main" id="{8349B4F5-3985-40FA-BB6F-4069C03E55EE}"/>
              </a:ext>
            </a:extLst>
          </p:cNvPr>
          <p:cNvSpPr>
            <a:spLocks noGrp="1"/>
          </p:cNvSpPr>
          <p:nvPr>
            <p:ph type="body" sz="quarter" idx="18" hasCustomPrompt="1"/>
          </p:nvPr>
        </p:nvSpPr>
        <p:spPr>
          <a:xfrm>
            <a:off x="479425" y="778321"/>
            <a:ext cx="11233150" cy="319318"/>
          </a:xfrm>
        </p:spPr>
        <p:txBody>
          <a:bodyPr/>
          <a:lstStyle>
            <a:lvl1pPr>
              <a:defRPr sz="2000" b="0">
                <a:solidFill>
                  <a:schemeClr val="accent2"/>
                </a:solidFill>
                <a:latin typeface="+mn-lt"/>
              </a:defRPr>
            </a:lvl1pPr>
            <a:lvl2pPr>
              <a:defRPr sz="2400" b="1"/>
            </a:lvl2pPr>
            <a:lvl3pPr>
              <a:defRPr sz="2400" b="1"/>
            </a:lvl3pPr>
            <a:lvl4pPr>
              <a:defRPr sz="2400" b="1"/>
            </a:lvl4pPr>
            <a:lvl5pPr>
              <a:defRPr sz="2400" b="1"/>
            </a:lvl5pPr>
          </a:lstStyle>
          <a:p>
            <a:pPr lvl="0"/>
            <a:r>
              <a:rPr lang="de-DE" dirty="0" err="1"/>
              <a:t>Subline</a:t>
            </a:r>
            <a:endParaRPr lang="de-DE" dirty="0"/>
          </a:p>
        </p:txBody>
      </p:sp>
    </p:spTree>
    <p:extLst>
      <p:ext uri="{BB962C8B-B14F-4D97-AF65-F5344CB8AC3E}">
        <p14:creationId xmlns:p14="http://schemas.microsoft.com/office/powerpoint/2010/main" val="953413686"/>
      </p:ext>
    </p:extLst>
  </p:cSld>
  <p:clrMapOvr>
    <a:masterClrMapping/>
  </p:clrMapOvr>
  <p:extLst>
    <p:ext uri="{DCECCB84-F9BA-43D5-87BE-67443E8EF086}">
      <p15:sldGuideLst xmlns:p15="http://schemas.microsoft.com/office/powerpoint/2012/main">
        <p15:guide id="1" pos="3727" userDrawn="1">
          <p15:clr>
            <a:srgbClr val="FBAE40"/>
          </p15:clr>
        </p15:guide>
        <p15:guide id="2" pos="395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apiteltrenner – Beschreibung mit Bi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95B6287E-4A4F-4439-B422-A23539B2685C}"/>
              </a:ext>
            </a:extLst>
          </p:cNvPr>
          <p:cNvGraphicFramePr>
            <a:graphicFrameLocks noChangeAspect="1"/>
          </p:cNvGraphicFramePr>
          <p:nvPr userDrawn="1">
            <p:custDataLst>
              <p:tags r:id="rId1"/>
            </p:custDataLst>
            <p:extLst>
              <p:ext uri="{D42A27DB-BD31-4B8C-83A1-F6EECF244321}">
                <p14:modId xmlns:p14="http://schemas.microsoft.com/office/powerpoint/2010/main" val="3973226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6" name="Objekt 5" hidden="1">
                        <a:extLst>
                          <a:ext uri="{FF2B5EF4-FFF2-40B4-BE49-F238E27FC236}">
                            <a16:creationId xmlns:a16="http://schemas.microsoft.com/office/drawing/2014/main" id="{95B6287E-4A4F-4439-B422-A23539B2685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Bildplatzhalter 7">
            <a:extLst>
              <a:ext uri="{FF2B5EF4-FFF2-40B4-BE49-F238E27FC236}">
                <a16:creationId xmlns:a16="http://schemas.microsoft.com/office/drawing/2014/main" id="{43168385-808A-40CF-ACBB-25E2FEB39C95}"/>
              </a:ext>
            </a:extLst>
          </p:cNvPr>
          <p:cNvSpPr>
            <a:spLocks noGrp="1"/>
          </p:cNvSpPr>
          <p:nvPr>
            <p:ph type="pic" sz="quarter" idx="13"/>
          </p:nvPr>
        </p:nvSpPr>
        <p:spPr>
          <a:xfrm>
            <a:off x="479424" y="1700213"/>
            <a:ext cx="6315075" cy="4284662"/>
          </a:xfrm>
          <a:solidFill>
            <a:schemeClr val="bg2">
              <a:lumMod val="20000"/>
              <a:lumOff val="80000"/>
            </a:schemeClr>
          </a:solidFill>
        </p:spPr>
        <p:txBody>
          <a:bodyPr>
            <a:noAutofit/>
          </a:bodyPr>
          <a:lstStyle>
            <a:lvl1pPr>
              <a:defRPr>
                <a:solidFill>
                  <a:schemeClr val="bg1"/>
                </a:solidFill>
              </a:defRPr>
            </a:lvl1pPr>
          </a:lstStyle>
          <a:p>
            <a:r>
              <a:rPr lang="de-DE"/>
              <a:t>Bild durch Klicken auf Symbol hinzufügen</a:t>
            </a:r>
            <a:endParaRPr lang="en-US"/>
          </a:p>
        </p:txBody>
      </p:sp>
      <p:sp>
        <p:nvSpPr>
          <p:cNvPr id="10" name="Textplatzhalter 9">
            <a:extLst>
              <a:ext uri="{FF2B5EF4-FFF2-40B4-BE49-F238E27FC236}">
                <a16:creationId xmlns:a16="http://schemas.microsoft.com/office/drawing/2014/main" id="{959FA541-8597-4991-9A2A-D86D39840ED3}"/>
              </a:ext>
            </a:extLst>
          </p:cNvPr>
          <p:cNvSpPr>
            <a:spLocks noGrp="1"/>
          </p:cNvSpPr>
          <p:nvPr>
            <p:ph type="body" sz="quarter" idx="14" hasCustomPrompt="1"/>
          </p:nvPr>
        </p:nvSpPr>
        <p:spPr>
          <a:xfrm>
            <a:off x="6275388" y="3149600"/>
            <a:ext cx="5916612" cy="1622533"/>
          </a:xfrm>
          <a:gradFill flip="none" rotWithShape="1">
            <a:gsLst>
              <a:gs pos="34000">
                <a:srgbClr val="1C768F">
                  <a:alpha val="94902"/>
                </a:srgbClr>
              </a:gs>
              <a:gs pos="0">
                <a:srgbClr val="014A6B">
                  <a:alpha val="95000"/>
                </a:srgbClr>
              </a:gs>
              <a:gs pos="74000">
                <a:schemeClr val="accent5">
                  <a:lumMod val="90000"/>
                  <a:lumOff val="10000"/>
                  <a:alpha val="95000"/>
                </a:schemeClr>
              </a:gs>
              <a:gs pos="100000">
                <a:srgbClr val="09B2AC">
                  <a:alpha val="95000"/>
                </a:srgbClr>
              </a:gs>
            </a:gsLst>
            <a:path path="circle">
              <a:fillToRect r="100000" b="100000"/>
            </a:path>
            <a:tileRect l="-100000" t="-100000"/>
          </a:gradFill>
        </p:spPr>
        <p:txBody>
          <a:bodyPr lIns="360000" tIns="360000" rIns="360000" bIns="360000"/>
          <a:lstStyle>
            <a:lvl1pPr>
              <a:lnSpc>
                <a:spcPct val="110000"/>
              </a:lnSpc>
              <a:spcAft>
                <a:spcPts val="0"/>
              </a:spcAft>
              <a:defRPr sz="2000" b="1">
                <a:solidFill>
                  <a:schemeClr val="bg1"/>
                </a:solidFill>
              </a:defRPr>
            </a:lvl1pPr>
            <a:lvl2pPr>
              <a:lnSpc>
                <a:spcPts val="2420"/>
              </a:lnSpc>
              <a:spcAft>
                <a:spcPts val="0"/>
              </a:spcAft>
              <a:defRPr sz="2860" b="1">
                <a:solidFill>
                  <a:schemeClr val="bg1"/>
                </a:solidFill>
                <a:latin typeface="Frutiger LT Com 75 Black" panose="020B0A03040504030204" pitchFamily="34" charset="0"/>
              </a:defRPr>
            </a:lvl2pPr>
            <a:lvl3pPr>
              <a:lnSpc>
                <a:spcPct val="110000"/>
              </a:lnSpc>
              <a:defRPr sz="1600" b="0">
                <a:solidFill>
                  <a:schemeClr val="bg1"/>
                </a:solidFill>
                <a:latin typeface="+mn-lt"/>
              </a:defRPr>
            </a:lvl3pPr>
            <a:lvl4pPr>
              <a:defRPr>
                <a:solidFill>
                  <a:schemeClr val="bg1"/>
                </a:solidFill>
              </a:defRPr>
            </a:lvl4pPr>
            <a:lvl5pPr>
              <a:defRPr>
                <a:solidFill>
                  <a:schemeClr val="bg1"/>
                </a:solidFill>
              </a:defRPr>
            </a:lvl5pPr>
          </a:lstStyle>
          <a:p>
            <a:pPr lvl="0"/>
            <a:r>
              <a:rPr lang="de-DE" dirty="0"/>
              <a:t>Kapitelüberschrift, Frutiger </a:t>
            </a:r>
            <a:r>
              <a:rPr lang="de-DE" dirty="0" err="1"/>
              <a:t>Bold</a:t>
            </a:r>
            <a:r>
              <a:rPr lang="de-DE" dirty="0"/>
              <a:t> 20 </a:t>
            </a:r>
            <a:r>
              <a:rPr lang="de-DE" dirty="0" err="1"/>
              <a:t>pt</a:t>
            </a:r>
            <a:endParaRPr lang="de-DE" dirty="0"/>
          </a:p>
          <a:p>
            <a:pPr lvl="1"/>
            <a:r>
              <a:rPr lang="de-DE" dirty="0"/>
              <a:t>—</a:t>
            </a:r>
          </a:p>
          <a:p>
            <a:pPr lvl="2"/>
            <a:r>
              <a:rPr lang="de-DE" dirty="0"/>
              <a:t>Frutiger LT </a:t>
            </a:r>
            <a:r>
              <a:rPr lang="de-DE" dirty="0" err="1"/>
              <a:t>Com</a:t>
            </a:r>
            <a:r>
              <a:rPr lang="de-DE" dirty="0"/>
              <a:t> Light 16 </a:t>
            </a:r>
            <a:r>
              <a:rPr lang="de-DE" dirty="0" err="1"/>
              <a:t>pt</a:t>
            </a:r>
            <a:r>
              <a:rPr lang="de-DE" dirty="0"/>
              <a:t> </a:t>
            </a:r>
          </a:p>
        </p:txBody>
      </p:sp>
      <p:sp>
        <p:nvSpPr>
          <p:cNvPr id="2" name="Titel 1">
            <a:extLst>
              <a:ext uri="{FF2B5EF4-FFF2-40B4-BE49-F238E27FC236}">
                <a16:creationId xmlns:a16="http://schemas.microsoft.com/office/drawing/2014/main" id="{9CEB97AB-0648-4C20-81AF-315192BBB0AA}"/>
              </a:ext>
            </a:extLst>
          </p:cNvPr>
          <p:cNvSpPr>
            <a:spLocks noGrp="1"/>
          </p:cNvSpPr>
          <p:nvPr>
            <p:ph type="title"/>
          </p:nvPr>
        </p:nvSpPr>
        <p:spPr/>
        <p:txBody>
          <a:bodyPr vert="horz"/>
          <a:lstStyle/>
          <a:p>
            <a:r>
              <a:rPr lang="de-DE"/>
              <a:t>Mastertitelformat bearbeiten</a:t>
            </a:r>
            <a:endParaRPr lang="en-US" dirty="0"/>
          </a:p>
        </p:txBody>
      </p:sp>
      <p:sp>
        <p:nvSpPr>
          <p:cNvPr id="12" name="Foliennummernplatzhalter 11">
            <a:extLst>
              <a:ext uri="{FF2B5EF4-FFF2-40B4-BE49-F238E27FC236}">
                <a16:creationId xmlns:a16="http://schemas.microsoft.com/office/drawing/2014/main" id="{7CAF98EC-E908-46DA-A386-F0D4232D418D}"/>
              </a:ext>
            </a:extLst>
          </p:cNvPr>
          <p:cNvSpPr>
            <a:spLocks noGrp="1"/>
          </p:cNvSpPr>
          <p:nvPr>
            <p:ph type="sldNum" sz="quarter" idx="17"/>
          </p:nvPr>
        </p:nvSpPr>
        <p:spPr/>
        <p:txBody>
          <a:bodyPr/>
          <a:lstStyle/>
          <a:p>
            <a:r>
              <a:rPr lang="de-DE" noProof="0"/>
              <a:t>Seite</a:t>
            </a:r>
            <a:r>
              <a:rPr lang="en-US"/>
              <a:t> </a:t>
            </a:r>
            <a:fld id="{401BA3E4-5E55-4F99-AF09-CC6D6B2539E2}" type="slidenum">
              <a:rPr lang="en-US" smtClean="0"/>
              <a:pPr/>
              <a:t>‹Nr.›</a:t>
            </a:fld>
            <a:endParaRPr lang="en-US" dirty="0"/>
          </a:p>
        </p:txBody>
      </p:sp>
      <p:sp>
        <p:nvSpPr>
          <p:cNvPr id="4" name="Textplatzhalter 3">
            <a:extLst>
              <a:ext uri="{FF2B5EF4-FFF2-40B4-BE49-F238E27FC236}">
                <a16:creationId xmlns:a16="http://schemas.microsoft.com/office/drawing/2014/main" id="{1600B162-5CE1-4081-9F76-7824B5C17191}"/>
              </a:ext>
            </a:extLst>
          </p:cNvPr>
          <p:cNvSpPr>
            <a:spLocks noGrp="1"/>
          </p:cNvSpPr>
          <p:nvPr>
            <p:ph type="body" sz="quarter" idx="18" hasCustomPrompt="1"/>
          </p:nvPr>
        </p:nvSpPr>
        <p:spPr>
          <a:xfrm>
            <a:off x="479425" y="778321"/>
            <a:ext cx="11233150" cy="318933"/>
          </a:xfrm>
        </p:spPr>
        <p:txBody>
          <a:bodyPr/>
          <a:lstStyle>
            <a:lvl1pPr>
              <a:defRPr sz="2000" b="0">
                <a:solidFill>
                  <a:schemeClr val="accent2"/>
                </a:solidFill>
                <a:latin typeface="+mn-lt"/>
              </a:defRPr>
            </a:lvl1pPr>
          </a:lstStyle>
          <a:p>
            <a:pPr lvl="0"/>
            <a:r>
              <a:rPr lang="de-DE" dirty="0" err="1"/>
              <a:t>Subline</a:t>
            </a:r>
            <a:endParaRPr lang="en-US" dirty="0"/>
          </a:p>
        </p:txBody>
      </p:sp>
    </p:spTree>
    <p:extLst>
      <p:ext uri="{BB962C8B-B14F-4D97-AF65-F5344CB8AC3E}">
        <p14:creationId xmlns:p14="http://schemas.microsoft.com/office/powerpoint/2010/main" val="3764091429"/>
      </p:ext>
    </p:extLst>
  </p:cSld>
  <p:clrMapOvr>
    <a:masterClrMapping/>
  </p:clrMapOvr>
  <p:extLst>
    <p:ext uri="{DCECCB84-F9BA-43D5-87BE-67443E8EF086}">
      <p15:sldGuideLst xmlns:p15="http://schemas.microsoft.com/office/powerpoint/2012/main">
        <p15:guide id="1" pos="3727" userDrawn="1">
          <p15:clr>
            <a:srgbClr val="FBAE40"/>
          </p15:clr>
        </p15:guide>
        <p15:guide id="2" pos="395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apitelfolie mit Beschreibung 1">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1F8DCC3F-E343-4E3F-B16A-B6051F15F188}"/>
              </a:ext>
            </a:extLst>
          </p:cNvPr>
          <p:cNvPicPr>
            <a:picLocks noChangeAspect="1"/>
          </p:cNvPicPr>
          <p:nvPr userDrawn="1"/>
        </p:nvPicPr>
        <p:blipFill rotWithShape="1">
          <a:blip r:embed="rId3"/>
          <a:srcRect t="10015" b="18610"/>
          <a:stretch/>
        </p:blipFill>
        <p:spPr>
          <a:xfrm>
            <a:off x="0" y="1"/>
            <a:ext cx="12192000" cy="6151957"/>
          </a:xfrm>
          <a:prstGeom prst="rect">
            <a:avLst/>
          </a:prstGeom>
        </p:spPr>
      </p:pic>
      <p:graphicFrame>
        <p:nvGraphicFramePr>
          <p:cNvPr id="13" name="Objekt 12" hidden="1">
            <a:extLst>
              <a:ext uri="{FF2B5EF4-FFF2-40B4-BE49-F238E27FC236}">
                <a16:creationId xmlns:a16="http://schemas.microsoft.com/office/drawing/2014/main" id="{FA62D198-8DCD-43B1-ADA0-82CB261CFE47}"/>
              </a:ext>
            </a:extLst>
          </p:cNvPr>
          <p:cNvGraphicFramePr>
            <a:graphicFrameLocks noChangeAspect="1"/>
          </p:cNvGraphicFramePr>
          <p:nvPr userDrawn="1">
            <p:custDataLst>
              <p:tags r:id="rId1"/>
            </p:custDataLst>
            <p:extLst>
              <p:ext uri="{D42A27DB-BD31-4B8C-83A1-F6EECF244321}">
                <p14:modId xmlns:p14="http://schemas.microsoft.com/office/powerpoint/2010/main" val="41366575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44" imgH="345" progId="TCLayout.ActiveDocument.1">
                  <p:embed/>
                </p:oleObj>
              </mc:Choice>
              <mc:Fallback>
                <p:oleObj name="think-cell Folie" r:id="rId4" imgW="344" imgH="345" progId="TCLayout.ActiveDocument.1">
                  <p:embed/>
                  <p:pic>
                    <p:nvPicPr>
                      <p:cNvPr id="13" name="Objekt 12" hidden="1">
                        <a:extLst>
                          <a:ext uri="{FF2B5EF4-FFF2-40B4-BE49-F238E27FC236}">
                            <a16:creationId xmlns:a16="http://schemas.microsoft.com/office/drawing/2014/main" id="{FA62D198-8DCD-43B1-ADA0-82CB261CFE4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extplatzhalter 14">
            <a:extLst>
              <a:ext uri="{FF2B5EF4-FFF2-40B4-BE49-F238E27FC236}">
                <a16:creationId xmlns:a16="http://schemas.microsoft.com/office/drawing/2014/main" id="{AABB2FBB-BF9E-4D2C-8FD3-E83E60052330}"/>
              </a:ext>
            </a:extLst>
          </p:cNvPr>
          <p:cNvSpPr>
            <a:spLocks noGrp="1"/>
          </p:cNvSpPr>
          <p:nvPr>
            <p:ph type="body" sz="quarter" idx="11" hasCustomPrompt="1"/>
          </p:nvPr>
        </p:nvSpPr>
        <p:spPr>
          <a:xfrm>
            <a:off x="478198" y="1999174"/>
            <a:ext cx="7346583" cy="1731243"/>
          </a:xfrm>
          <a:noFill/>
        </p:spPr>
        <p:txBody>
          <a:bodyPr wrap="square" lIns="0" tIns="0" rIns="0" bIns="0" anchor="t">
            <a:spAutoFit/>
          </a:bodyPr>
          <a:lstStyle>
            <a:lvl1pPr>
              <a:lnSpc>
                <a:spcPct val="110000"/>
              </a:lnSpc>
              <a:spcAft>
                <a:spcPts val="0"/>
              </a:spcAft>
              <a:defRPr sz="1600" b="0">
                <a:solidFill>
                  <a:schemeClr val="bg1"/>
                </a:solidFill>
                <a:latin typeface="+mj-lt"/>
              </a:defRPr>
            </a:lvl1pPr>
            <a:lvl2pPr>
              <a:lnSpc>
                <a:spcPts val="3200"/>
              </a:lnSpc>
              <a:spcAft>
                <a:spcPts val="640"/>
              </a:spcAft>
              <a:defRPr sz="4160" b="1">
                <a:solidFill>
                  <a:schemeClr val="bg1"/>
                </a:solidFill>
                <a:latin typeface="Frutiger LT Com 75 Black" panose="020B0A03040504030204" pitchFamily="34" charset="0"/>
              </a:defRPr>
            </a:lvl2pPr>
            <a:lvl3pPr>
              <a:lnSpc>
                <a:spcPct val="100000"/>
              </a:lnSpc>
              <a:spcAft>
                <a:spcPts val="0"/>
              </a:spcAft>
              <a:defRPr sz="3200" b="0">
                <a:solidFill>
                  <a:schemeClr val="bg1"/>
                </a:solidFill>
                <a:latin typeface="+mn-lt"/>
              </a:defRPr>
            </a:lvl3pPr>
            <a:lvl4pPr marL="0" indent="0">
              <a:lnSpc>
                <a:spcPts val="2080"/>
              </a:lnSpc>
              <a:spcBef>
                <a:spcPts val="2080"/>
              </a:spcBef>
              <a:spcAft>
                <a:spcPts val="0"/>
              </a:spcAft>
              <a:buNone/>
              <a:defRPr>
                <a:solidFill>
                  <a:schemeClr val="bg1"/>
                </a:solidFill>
              </a:defRPr>
            </a:lvl4pPr>
            <a:lvl5pPr>
              <a:spcAft>
                <a:spcPts val="0"/>
              </a:spcAft>
              <a:defRPr/>
            </a:lvl5pPr>
          </a:lstStyle>
          <a:p>
            <a:pPr lvl="0"/>
            <a:r>
              <a:rPr lang="de-DE" dirty="0"/>
              <a:t>Kapitelnummer </a:t>
            </a:r>
          </a:p>
          <a:p>
            <a:pPr lvl="1"/>
            <a:r>
              <a:rPr lang="de-DE" dirty="0"/>
              <a:t>—</a:t>
            </a:r>
          </a:p>
          <a:p>
            <a:pPr lvl="2"/>
            <a:r>
              <a:rPr lang="de-DE" dirty="0"/>
              <a:t>Headline groß, Frutiger LT </a:t>
            </a:r>
            <a:r>
              <a:rPr lang="de-DE" dirty="0" err="1"/>
              <a:t>Com</a:t>
            </a:r>
            <a:r>
              <a:rPr lang="de-DE" dirty="0"/>
              <a:t> Light, </a:t>
            </a:r>
            <a:br>
              <a:rPr lang="de-DE" dirty="0"/>
            </a:br>
            <a:r>
              <a:rPr lang="de-DE" dirty="0"/>
              <a:t>32 </a:t>
            </a:r>
            <a:r>
              <a:rPr lang="de-DE" dirty="0" err="1"/>
              <a:t>pt</a:t>
            </a:r>
            <a:endParaRPr lang="de-DE" dirty="0"/>
          </a:p>
        </p:txBody>
      </p:sp>
      <p:sp>
        <p:nvSpPr>
          <p:cNvPr id="7" name="Foliennummernplatzhalter 6">
            <a:extLst>
              <a:ext uri="{FF2B5EF4-FFF2-40B4-BE49-F238E27FC236}">
                <a16:creationId xmlns:a16="http://schemas.microsoft.com/office/drawing/2014/main" id="{30AB71B0-9D5B-4CFF-97F3-7D9E421F2DA8}"/>
              </a:ext>
            </a:extLst>
          </p:cNvPr>
          <p:cNvSpPr>
            <a:spLocks noGrp="1"/>
          </p:cNvSpPr>
          <p:nvPr>
            <p:ph type="sldNum" sz="quarter" idx="14"/>
          </p:nvPr>
        </p:nvSpPr>
        <p:spPr/>
        <p:txBody>
          <a:bodyPr/>
          <a:lstStyle/>
          <a:p>
            <a:r>
              <a:rPr lang="de-DE" noProof="0"/>
              <a:t>Seite</a:t>
            </a:r>
            <a:r>
              <a:rPr lang="en-US"/>
              <a:t> </a:t>
            </a:r>
            <a:fld id="{401BA3E4-5E55-4F99-AF09-CC6D6B2539E2}" type="slidenum">
              <a:rPr lang="en-US" smtClean="0"/>
              <a:pPr/>
              <a:t>‹Nr.›</a:t>
            </a:fld>
            <a:endParaRPr lang="en-US" dirty="0"/>
          </a:p>
        </p:txBody>
      </p:sp>
    </p:spTree>
    <p:extLst>
      <p:ext uri="{BB962C8B-B14F-4D97-AF65-F5344CB8AC3E}">
        <p14:creationId xmlns:p14="http://schemas.microsoft.com/office/powerpoint/2010/main" val="2979969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apitelfolie mit Beschreibung 2">
    <p:spTree>
      <p:nvGrpSpPr>
        <p:cNvPr id="1" name=""/>
        <p:cNvGrpSpPr/>
        <p:nvPr/>
      </p:nvGrpSpPr>
      <p:grpSpPr>
        <a:xfrm>
          <a:off x="0" y="0"/>
          <a:ext cx="0" cy="0"/>
          <a:chOff x="0" y="0"/>
          <a:chExt cx="0" cy="0"/>
        </a:xfrm>
      </p:grpSpPr>
      <p:graphicFrame>
        <p:nvGraphicFramePr>
          <p:cNvPr id="13" name="Objekt 12" hidden="1">
            <a:extLst>
              <a:ext uri="{FF2B5EF4-FFF2-40B4-BE49-F238E27FC236}">
                <a16:creationId xmlns:a16="http://schemas.microsoft.com/office/drawing/2014/main" id="{FA62D198-8DCD-43B1-ADA0-82CB261CFE47}"/>
              </a:ext>
            </a:extLst>
          </p:cNvPr>
          <p:cNvGraphicFramePr>
            <a:graphicFrameLocks noChangeAspect="1"/>
          </p:cNvGraphicFramePr>
          <p:nvPr userDrawn="1">
            <p:custDataLst>
              <p:tags r:id="rId1"/>
            </p:custDataLst>
            <p:extLst>
              <p:ext uri="{D42A27DB-BD31-4B8C-83A1-F6EECF244321}">
                <p14:modId xmlns:p14="http://schemas.microsoft.com/office/powerpoint/2010/main" val="34982447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3" name="Objekt 12" hidden="1">
                        <a:extLst>
                          <a:ext uri="{FF2B5EF4-FFF2-40B4-BE49-F238E27FC236}">
                            <a16:creationId xmlns:a16="http://schemas.microsoft.com/office/drawing/2014/main" id="{FA62D198-8DCD-43B1-ADA0-82CB261CFE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Grafik 7">
            <a:extLst>
              <a:ext uri="{FF2B5EF4-FFF2-40B4-BE49-F238E27FC236}">
                <a16:creationId xmlns:a16="http://schemas.microsoft.com/office/drawing/2014/main" id="{0EB8D40A-176A-4C73-94E8-E4F599039B2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12192000" cy="6158116"/>
          </a:xfrm>
          <a:prstGeom prst="rect">
            <a:avLst/>
          </a:prstGeom>
        </p:spPr>
      </p:pic>
      <p:sp>
        <p:nvSpPr>
          <p:cNvPr id="15" name="Textplatzhalter 14">
            <a:extLst>
              <a:ext uri="{FF2B5EF4-FFF2-40B4-BE49-F238E27FC236}">
                <a16:creationId xmlns:a16="http://schemas.microsoft.com/office/drawing/2014/main" id="{AABB2FBB-BF9E-4D2C-8FD3-E83E60052330}"/>
              </a:ext>
            </a:extLst>
          </p:cNvPr>
          <p:cNvSpPr>
            <a:spLocks noGrp="1"/>
          </p:cNvSpPr>
          <p:nvPr>
            <p:ph type="body" sz="quarter" idx="11" hasCustomPrompt="1"/>
          </p:nvPr>
        </p:nvSpPr>
        <p:spPr>
          <a:xfrm>
            <a:off x="478198" y="1999174"/>
            <a:ext cx="7346585" cy="1731243"/>
          </a:xfrm>
          <a:noFill/>
        </p:spPr>
        <p:txBody>
          <a:bodyPr wrap="square" lIns="0" tIns="0" rIns="0" bIns="0" anchor="t">
            <a:spAutoFit/>
          </a:bodyPr>
          <a:lstStyle>
            <a:lvl1pPr>
              <a:lnSpc>
                <a:spcPct val="110000"/>
              </a:lnSpc>
              <a:spcAft>
                <a:spcPts val="0"/>
              </a:spcAft>
              <a:defRPr sz="1600" b="0">
                <a:solidFill>
                  <a:schemeClr val="bg1"/>
                </a:solidFill>
                <a:latin typeface="+mj-lt"/>
              </a:defRPr>
            </a:lvl1pPr>
            <a:lvl2pPr>
              <a:lnSpc>
                <a:spcPts val="3200"/>
              </a:lnSpc>
              <a:spcAft>
                <a:spcPts val="640"/>
              </a:spcAft>
              <a:defRPr sz="4160" b="1">
                <a:solidFill>
                  <a:schemeClr val="bg1"/>
                </a:solidFill>
                <a:latin typeface="Frutiger LT Com 75 Black" panose="020B0A03040504030204" pitchFamily="34" charset="0"/>
              </a:defRPr>
            </a:lvl2pPr>
            <a:lvl3pPr>
              <a:lnSpc>
                <a:spcPct val="100000"/>
              </a:lnSpc>
              <a:spcAft>
                <a:spcPts val="0"/>
              </a:spcAft>
              <a:defRPr sz="3200" b="0">
                <a:solidFill>
                  <a:schemeClr val="bg1"/>
                </a:solidFill>
                <a:latin typeface="+mn-lt"/>
              </a:defRPr>
            </a:lvl3pPr>
            <a:lvl4pPr marL="0" indent="0">
              <a:lnSpc>
                <a:spcPts val="2080"/>
              </a:lnSpc>
              <a:spcBef>
                <a:spcPts val="2080"/>
              </a:spcBef>
              <a:spcAft>
                <a:spcPts val="0"/>
              </a:spcAft>
              <a:buNone/>
              <a:defRPr>
                <a:solidFill>
                  <a:schemeClr val="bg1"/>
                </a:solidFill>
              </a:defRPr>
            </a:lvl4pPr>
            <a:lvl5pPr>
              <a:spcAft>
                <a:spcPts val="0"/>
              </a:spcAft>
              <a:defRPr/>
            </a:lvl5pPr>
          </a:lstStyle>
          <a:p>
            <a:pPr lvl="0"/>
            <a:r>
              <a:rPr lang="de-DE" dirty="0"/>
              <a:t>Kapitelnummer </a:t>
            </a:r>
          </a:p>
          <a:p>
            <a:pPr lvl="1"/>
            <a:r>
              <a:rPr lang="de-DE" dirty="0"/>
              <a:t>—</a:t>
            </a:r>
          </a:p>
          <a:p>
            <a:pPr lvl="2"/>
            <a:r>
              <a:rPr lang="de-DE" dirty="0"/>
              <a:t>Headline groß, Frutiger LT </a:t>
            </a:r>
            <a:r>
              <a:rPr lang="de-DE" dirty="0" err="1"/>
              <a:t>Com</a:t>
            </a:r>
            <a:r>
              <a:rPr lang="de-DE" dirty="0"/>
              <a:t> Light, </a:t>
            </a:r>
            <a:br>
              <a:rPr lang="de-DE" dirty="0"/>
            </a:br>
            <a:r>
              <a:rPr lang="de-DE" dirty="0"/>
              <a:t>32 </a:t>
            </a:r>
            <a:r>
              <a:rPr lang="de-DE" dirty="0" err="1"/>
              <a:t>pt</a:t>
            </a:r>
            <a:r>
              <a:rPr lang="de-DE" dirty="0"/>
              <a:t>,</a:t>
            </a:r>
          </a:p>
        </p:txBody>
      </p:sp>
      <p:sp>
        <p:nvSpPr>
          <p:cNvPr id="7" name="Foliennummernplatzhalter 6">
            <a:extLst>
              <a:ext uri="{FF2B5EF4-FFF2-40B4-BE49-F238E27FC236}">
                <a16:creationId xmlns:a16="http://schemas.microsoft.com/office/drawing/2014/main" id="{63428535-A26E-4A75-A2D0-95960DB6BCF0}"/>
              </a:ext>
            </a:extLst>
          </p:cNvPr>
          <p:cNvSpPr>
            <a:spLocks noGrp="1"/>
          </p:cNvSpPr>
          <p:nvPr>
            <p:ph type="sldNum" sz="quarter" idx="14"/>
          </p:nvPr>
        </p:nvSpPr>
        <p:spPr/>
        <p:txBody>
          <a:bodyPr/>
          <a:lstStyle/>
          <a:p>
            <a:r>
              <a:rPr lang="de-DE" noProof="0"/>
              <a:t>Seite</a:t>
            </a:r>
            <a:r>
              <a:rPr lang="en-US"/>
              <a:t> </a:t>
            </a:r>
            <a:fld id="{401BA3E4-5E55-4F99-AF09-CC6D6B2539E2}" type="slidenum">
              <a:rPr lang="en-US" smtClean="0"/>
              <a:pPr/>
              <a:t>‹Nr.›</a:t>
            </a:fld>
            <a:endParaRPr lang="en-US" dirty="0"/>
          </a:p>
        </p:txBody>
      </p:sp>
    </p:spTree>
    <p:extLst>
      <p:ext uri="{BB962C8B-B14F-4D97-AF65-F5344CB8AC3E}">
        <p14:creationId xmlns:p14="http://schemas.microsoft.com/office/powerpoint/2010/main" val="20936600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halt – 2 Spalten">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2C7AF347-EE19-4A49-ACB3-3F7316F7E1D7}"/>
              </a:ext>
            </a:extLst>
          </p:cNvPr>
          <p:cNvGraphicFramePr>
            <a:graphicFrameLocks noChangeAspect="1"/>
          </p:cNvGraphicFramePr>
          <p:nvPr userDrawn="1">
            <p:custDataLst>
              <p:tags r:id="rId1"/>
            </p:custDataLst>
            <p:extLst>
              <p:ext uri="{D42A27DB-BD31-4B8C-83A1-F6EECF244321}">
                <p14:modId xmlns:p14="http://schemas.microsoft.com/office/powerpoint/2010/main" val="39421640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E3E6397C-9FE6-4A0B-87BC-9E26F4233B7D}"/>
              </a:ext>
            </a:extLst>
          </p:cNvPr>
          <p:cNvSpPr>
            <a:spLocks noGrp="1"/>
          </p:cNvSpPr>
          <p:nvPr>
            <p:ph type="title"/>
          </p:nvPr>
        </p:nvSpPr>
        <p:spPr/>
        <p:txBody>
          <a:bodyPr vert="horz"/>
          <a:lstStyle/>
          <a:p>
            <a:r>
              <a:rPr lang="de-DE"/>
              <a:t>Mastertitelformat bearbeiten</a:t>
            </a:r>
            <a:endParaRPr lang="en-US"/>
          </a:p>
        </p:txBody>
      </p:sp>
      <p:sp>
        <p:nvSpPr>
          <p:cNvPr id="10" name="Foliennummernplatzhalter 9">
            <a:extLst>
              <a:ext uri="{FF2B5EF4-FFF2-40B4-BE49-F238E27FC236}">
                <a16:creationId xmlns:a16="http://schemas.microsoft.com/office/drawing/2014/main" id="{54063AB9-A95E-44E6-BF4C-CF29833128BA}"/>
              </a:ext>
            </a:extLst>
          </p:cNvPr>
          <p:cNvSpPr>
            <a:spLocks noGrp="1"/>
          </p:cNvSpPr>
          <p:nvPr>
            <p:ph type="sldNum" sz="quarter" idx="12"/>
          </p:nvPr>
        </p:nvSpPr>
        <p:spPr/>
        <p:txBody>
          <a:bodyPr/>
          <a:lstStyle/>
          <a:p>
            <a:r>
              <a:rPr lang="de-DE" noProof="0"/>
              <a:t>Seite</a:t>
            </a:r>
            <a:r>
              <a:rPr lang="en-US"/>
              <a:t> </a:t>
            </a:r>
            <a:fld id="{401BA3E4-5E55-4F99-AF09-CC6D6B2539E2}" type="slidenum">
              <a:rPr lang="en-US" smtClean="0"/>
              <a:pPr/>
              <a:t>‹Nr.›</a:t>
            </a:fld>
            <a:endParaRPr lang="en-US" dirty="0"/>
          </a:p>
        </p:txBody>
      </p:sp>
      <p:sp>
        <p:nvSpPr>
          <p:cNvPr id="4" name="Textplatzhalter 3">
            <a:extLst>
              <a:ext uri="{FF2B5EF4-FFF2-40B4-BE49-F238E27FC236}">
                <a16:creationId xmlns:a16="http://schemas.microsoft.com/office/drawing/2014/main" id="{594FD133-02A3-4CCE-886B-5D61839C10ED}"/>
              </a:ext>
            </a:extLst>
          </p:cNvPr>
          <p:cNvSpPr>
            <a:spLocks noGrp="1"/>
          </p:cNvSpPr>
          <p:nvPr>
            <p:ph type="body" sz="quarter" idx="13" hasCustomPrompt="1"/>
          </p:nvPr>
        </p:nvSpPr>
        <p:spPr>
          <a:xfrm>
            <a:off x="479425" y="778321"/>
            <a:ext cx="11233150" cy="318933"/>
          </a:xfrm>
        </p:spPr>
        <p:txBody>
          <a:bodyPr/>
          <a:lstStyle>
            <a:lvl1pPr>
              <a:defRPr sz="2000">
                <a:solidFill>
                  <a:schemeClr val="accent2"/>
                </a:solidFill>
                <a:latin typeface="+mn-lt"/>
              </a:defRPr>
            </a:lvl1pPr>
          </a:lstStyle>
          <a:p>
            <a:pPr lvl="0"/>
            <a:r>
              <a:rPr lang="de-DE" dirty="0" err="1"/>
              <a:t>Subline</a:t>
            </a:r>
            <a:endParaRPr lang="en-US" dirty="0"/>
          </a:p>
        </p:txBody>
      </p:sp>
      <p:sp>
        <p:nvSpPr>
          <p:cNvPr id="5" name="Textplatzhalter 4">
            <a:extLst>
              <a:ext uri="{FF2B5EF4-FFF2-40B4-BE49-F238E27FC236}">
                <a16:creationId xmlns:a16="http://schemas.microsoft.com/office/drawing/2014/main" id="{7A89D932-8DCF-4ABE-8120-3CC2C601E53E}"/>
              </a:ext>
            </a:extLst>
          </p:cNvPr>
          <p:cNvSpPr>
            <a:spLocks noGrp="1"/>
          </p:cNvSpPr>
          <p:nvPr>
            <p:ph type="body" sz="quarter" idx="14"/>
          </p:nvPr>
        </p:nvSpPr>
        <p:spPr>
          <a:xfrm>
            <a:off x="478199" y="1703388"/>
            <a:ext cx="5437188" cy="2640595"/>
          </a:xfrm>
        </p:spPr>
        <p:txBody>
          <a:bodyPr/>
          <a:lstStyle/>
          <a:p>
            <a:pPr lvl="0"/>
            <a:r>
              <a:rPr lang="de-DE" noProof="0"/>
              <a:t>Mastertextformat bearbeiten</a:t>
            </a:r>
          </a:p>
        </p:txBody>
      </p:sp>
      <p:sp>
        <p:nvSpPr>
          <p:cNvPr id="11" name="Textplatzhalter 10">
            <a:extLst>
              <a:ext uri="{FF2B5EF4-FFF2-40B4-BE49-F238E27FC236}">
                <a16:creationId xmlns:a16="http://schemas.microsoft.com/office/drawing/2014/main" id="{77715D3E-BD63-49BD-96CA-087D6CFC2D25}"/>
              </a:ext>
            </a:extLst>
          </p:cNvPr>
          <p:cNvSpPr>
            <a:spLocks noGrp="1"/>
          </p:cNvSpPr>
          <p:nvPr>
            <p:ph type="body" sz="quarter" idx="15"/>
          </p:nvPr>
        </p:nvSpPr>
        <p:spPr>
          <a:xfrm>
            <a:off x="6275388" y="1703388"/>
            <a:ext cx="5437187" cy="2640595"/>
          </a:xfrm>
        </p:spPr>
        <p:txBody>
          <a:bodyPr/>
          <a:lstStyle/>
          <a:p>
            <a:pPr lvl="0"/>
            <a:r>
              <a:rPr lang="de-DE" noProof="0"/>
              <a:t>Mastertextformat bearbeiten</a:t>
            </a:r>
          </a:p>
        </p:txBody>
      </p:sp>
    </p:spTree>
    <p:extLst>
      <p:ext uri="{BB962C8B-B14F-4D97-AF65-F5344CB8AC3E}">
        <p14:creationId xmlns:p14="http://schemas.microsoft.com/office/powerpoint/2010/main" val="2905429215"/>
      </p:ext>
    </p:extLst>
  </p:cSld>
  <p:clrMapOvr>
    <a:masterClrMapping/>
  </p:clrMapOvr>
  <p:extLst>
    <p:ext uri="{DCECCB84-F9BA-43D5-87BE-67443E8EF086}">
      <p15:sldGuideLst xmlns:p15="http://schemas.microsoft.com/office/powerpoint/2012/main">
        <p15:guide id="1" pos="3953" userDrawn="1">
          <p15:clr>
            <a:srgbClr val="FBAE40"/>
          </p15:clr>
        </p15:guide>
        <p15:guide id="2" pos="3727"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halt – 3 Spalten">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19BFEDD4-0A61-4DAA-847E-5542C0836BF5}"/>
              </a:ext>
            </a:extLst>
          </p:cNvPr>
          <p:cNvGraphicFramePr>
            <a:graphicFrameLocks noChangeAspect="1"/>
          </p:cNvGraphicFramePr>
          <p:nvPr userDrawn="1">
            <p:custDataLst>
              <p:tags r:id="rId1"/>
            </p:custDataLst>
            <p:extLst>
              <p:ext uri="{D42A27DB-BD31-4B8C-83A1-F6EECF244321}">
                <p14:modId xmlns:p14="http://schemas.microsoft.com/office/powerpoint/2010/main" val="24870035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E3E6397C-9FE6-4A0B-87BC-9E26F4233B7D}"/>
              </a:ext>
            </a:extLst>
          </p:cNvPr>
          <p:cNvSpPr>
            <a:spLocks noGrp="1"/>
          </p:cNvSpPr>
          <p:nvPr>
            <p:ph type="title"/>
          </p:nvPr>
        </p:nvSpPr>
        <p:spPr/>
        <p:txBody>
          <a:bodyPr vert="horz"/>
          <a:lstStyle/>
          <a:p>
            <a:r>
              <a:rPr lang="de-DE"/>
              <a:t>Mastertitelformat bearbeiten</a:t>
            </a:r>
            <a:endParaRPr lang="en-US"/>
          </a:p>
        </p:txBody>
      </p:sp>
      <p:sp>
        <p:nvSpPr>
          <p:cNvPr id="10" name="Foliennummernplatzhalter 9">
            <a:extLst>
              <a:ext uri="{FF2B5EF4-FFF2-40B4-BE49-F238E27FC236}">
                <a16:creationId xmlns:a16="http://schemas.microsoft.com/office/drawing/2014/main" id="{3BA71267-E3FD-4A93-BE1B-8DD361058AD1}"/>
              </a:ext>
            </a:extLst>
          </p:cNvPr>
          <p:cNvSpPr>
            <a:spLocks noGrp="1"/>
          </p:cNvSpPr>
          <p:nvPr>
            <p:ph type="sldNum" sz="quarter" idx="12"/>
          </p:nvPr>
        </p:nvSpPr>
        <p:spPr/>
        <p:txBody>
          <a:bodyPr/>
          <a:lstStyle/>
          <a:p>
            <a:r>
              <a:rPr lang="de-DE" noProof="0"/>
              <a:t>Seite</a:t>
            </a:r>
            <a:r>
              <a:rPr lang="en-US"/>
              <a:t> </a:t>
            </a:r>
            <a:fld id="{401BA3E4-5E55-4F99-AF09-CC6D6B2539E2}" type="slidenum">
              <a:rPr lang="en-US" smtClean="0"/>
              <a:pPr/>
              <a:t>‹Nr.›</a:t>
            </a:fld>
            <a:endParaRPr lang="en-US" dirty="0"/>
          </a:p>
        </p:txBody>
      </p:sp>
      <p:sp>
        <p:nvSpPr>
          <p:cNvPr id="4" name="Textplatzhalter 3">
            <a:extLst>
              <a:ext uri="{FF2B5EF4-FFF2-40B4-BE49-F238E27FC236}">
                <a16:creationId xmlns:a16="http://schemas.microsoft.com/office/drawing/2014/main" id="{841153CC-8B9B-4F23-A87D-CDC7D540D2D7}"/>
              </a:ext>
            </a:extLst>
          </p:cNvPr>
          <p:cNvSpPr>
            <a:spLocks noGrp="1"/>
          </p:cNvSpPr>
          <p:nvPr>
            <p:ph type="body" sz="quarter" idx="13" hasCustomPrompt="1"/>
          </p:nvPr>
        </p:nvSpPr>
        <p:spPr>
          <a:xfrm>
            <a:off x="479425" y="778321"/>
            <a:ext cx="11233150" cy="319318"/>
          </a:xfrm>
        </p:spPr>
        <p:txBody>
          <a:bodyPr/>
          <a:lstStyle>
            <a:lvl1pPr>
              <a:defRPr sz="2000">
                <a:solidFill>
                  <a:schemeClr val="accent2"/>
                </a:solidFill>
                <a:latin typeface="+mn-lt"/>
              </a:defRPr>
            </a:lvl1pPr>
          </a:lstStyle>
          <a:p>
            <a:pPr lvl="0"/>
            <a:r>
              <a:rPr lang="de-DE"/>
              <a:t>Subline</a:t>
            </a:r>
            <a:endParaRPr lang="en-US" dirty="0"/>
          </a:p>
        </p:txBody>
      </p:sp>
      <p:sp>
        <p:nvSpPr>
          <p:cNvPr id="5" name="Textplatzhalter 4">
            <a:extLst>
              <a:ext uri="{FF2B5EF4-FFF2-40B4-BE49-F238E27FC236}">
                <a16:creationId xmlns:a16="http://schemas.microsoft.com/office/drawing/2014/main" id="{5AAA71AE-8A22-4F1C-8598-F96615B924D7}"/>
              </a:ext>
            </a:extLst>
          </p:cNvPr>
          <p:cNvSpPr>
            <a:spLocks noGrp="1"/>
          </p:cNvSpPr>
          <p:nvPr>
            <p:ph type="body" sz="quarter" idx="14"/>
          </p:nvPr>
        </p:nvSpPr>
        <p:spPr>
          <a:xfrm>
            <a:off x="478199" y="1703388"/>
            <a:ext cx="3492500" cy="2640595"/>
          </a:xfrm>
        </p:spPr>
        <p:txBody>
          <a:bodyPr/>
          <a:lstStyle/>
          <a:p>
            <a:pPr lvl="0"/>
            <a:r>
              <a:rPr lang="de-DE" noProof="0"/>
              <a:t>Mastertextformat bearbeiten</a:t>
            </a:r>
          </a:p>
        </p:txBody>
      </p:sp>
      <p:sp>
        <p:nvSpPr>
          <p:cNvPr id="11" name="Textplatzhalter 10">
            <a:extLst>
              <a:ext uri="{FF2B5EF4-FFF2-40B4-BE49-F238E27FC236}">
                <a16:creationId xmlns:a16="http://schemas.microsoft.com/office/drawing/2014/main" id="{6F587FD1-7E1D-43C5-AEEB-11FB82BEE617}"/>
              </a:ext>
            </a:extLst>
          </p:cNvPr>
          <p:cNvSpPr>
            <a:spLocks noGrp="1"/>
          </p:cNvSpPr>
          <p:nvPr>
            <p:ph type="body" sz="quarter" idx="15"/>
          </p:nvPr>
        </p:nvSpPr>
        <p:spPr>
          <a:xfrm>
            <a:off x="4332288" y="1703388"/>
            <a:ext cx="3492500" cy="2640595"/>
          </a:xfrm>
        </p:spPr>
        <p:txBody>
          <a:bodyPr/>
          <a:lstStyle>
            <a:lvl9pPr>
              <a:buAutoNum type="arabicPeriod"/>
              <a:defRPr/>
            </a:lvl9pPr>
          </a:lstStyle>
          <a:p>
            <a:pPr lvl="0"/>
            <a:r>
              <a:rPr lang="de-DE" noProof="0"/>
              <a:t>Mastertextformat bearbeiten</a:t>
            </a:r>
          </a:p>
        </p:txBody>
      </p:sp>
      <p:sp>
        <p:nvSpPr>
          <p:cNvPr id="13" name="Textplatzhalter 12">
            <a:extLst>
              <a:ext uri="{FF2B5EF4-FFF2-40B4-BE49-F238E27FC236}">
                <a16:creationId xmlns:a16="http://schemas.microsoft.com/office/drawing/2014/main" id="{2D288D47-B1E2-4566-B8EC-6D108A695254}"/>
              </a:ext>
            </a:extLst>
          </p:cNvPr>
          <p:cNvSpPr>
            <a:spLocks noGrp="1"/>
          </p:cNvSpPr>
          <p:nvPr>
            <p:ph type="body" sz="quarter" idx="16"/>
          </p:nvPr>
        </p:nvSpPr>
        <p:spPr>
          <a:xfrm>
            <a:off x="8220075" y="1703388"/>
            <a:ext cx="3492500" cy="2740025"/>
          </a:xfrm>
        </p:spPr>
        <p:txBody>
          <a:bodyPr/>
          <a:lstStyle/>
          <a:p>
            <a:pPr lvl="0"/>
            <a:r>
              <a:rPr lang="de-DE" noProof="0"/>
              <a:t>Mastertextformat bearbeiten</a:t>
            </a:r>
          </a:p>
        </p:txBody>
      </p:sp>
    </p:spTree>
    <p:extLst>
      <p:ext uri="{BB962C8B-B14F-4D97-AF65-F5344CB8AC3E}">
        <p14:creationId xmlns:p14="http://schemas.microsoft.com/office/powerpoint/2010/main" val="682182372"/>
      </p:ext>
    </p:extLst>
  </p:cSld>
  <p:clrMapOvr>
    <a:masterClrMapping/>
  </p:clrMapOvr>
  <p:extLst>
    <p:ext uri="{DCECCB84-F9BA-43D5-87BE-67443E8EF086}">
      <p15:sldGuideLst xmlns:p15="http://schemas.microsoft.com/office/powerpoint/2012/main">
        <p15:guide id="1" pos="2502" userDrawn="1">
          <p15:clr>
            <a:srgbClr val="FBAE40"/>
          </p15:clr>
        </p15:guide>
        <p15:guide id="2" pos="2729" userDrawn="1">
          <p15:clr>
            <a:srgbClr val="FBAE40"/>
          </p15:clr>
        </p15:guide>
        <p15:guide id="3" pos="4929" userDrawn="1">
          <p15:clr>
            <a:srgbClr val="FBAE40"/>
          </p15:clr>
        </p15:guide>
        <p15:guide id="4" pos="517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halt – 4 Spalten">
    <p:spTree>
      <p:nvGrpSpPr>
        <p:cNvPr id="1" name=""/>
        <p:cNvGrpSpPr/>
        <p:nvPr/>
      </p:nvGrpSpPr>
      <p:grpSpPr>
        <a:xfrm>
          <a:off x="0" y="0"/>
          <a:ext cx="0" cy="0"/>
          <a:chOff x="0" y="0"/>
          <a:chExt cx="0" cy="0"/>
        </a:xfrm>
      </p:grpSpPr>
      <p:graphicFrame>
        <p:nvGraphicFramePr>
          <p:cNvPr id="7" name="Objekt 6" hidden="1">
            <a:extLst>
              <a:ext uri="{FF2B5EF4-FFF2-40B4-BE49-F238E27FC236}">
                <a16:creationId xmlns:a16="http://schemas.microsoft.com/office/drawing/2014/main" id="{2C7AF347-EE19-4A49-ACB3-3F7316F7E1D7}"/>
              </a:ext>
            </a:extLst>
          </p:cNvPr>
          <p:cNvGraphicFramePr>
            <a:graphicFrameLocks noChangeAspect="1"/>
          </p:cNvGraphicFramePr>
          <p:nvPr userDrawn="1">
            <p:custDataLst>
              <p:tags r:id="rId1"/>
            </p:custDataLst>
            <p:extLst>
              <p:ext uri="{D42A27DB-BD31-4B8C-83A1-F6EECF244321}">
                <p14:modId xmlns:p14="http://schemas.microsoft.com/office/powerpoint/2010/main" val="3447879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7" name="Objekt 6" hidden="1">
                        <a:extLst>
                          <a:ext uri="{FF2B5EF4-FFF2-40B4-BE49-F238E27FC236}">
                            <a16:creationId xmlns:a16="http://schemas.microsoft.com/office/drawing/2014/main" id="{2C7AF347-EE19-4A49-ACB3-3F7316F7E1D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E3E6397C-9FE6-4A0B-87BC-9E26F4233B7D}"/>
              </a:ext>
            </a:extLst>
          </p:cNvPr>
          <p:cNvSpPr>
            <a:spLocks noGrp="1"/>
          </p:cNvSpPr>
          <p:nvPr>
            <p:ph type="title"/>
          </p:nvPr>
        </p:nvSpPr>
        <p:spPr/>
        <p:txBody>
          <a:bodyPr vert="horz"/>
          <a:lstStyle/>
          <a:p>
            <a:r>
              <a:rPr lang="de-DE"/>
              <a:t>Mastertitelformat bearbeiten</a:t>
            </a:r>
            <a:endParaRPr lang="en-US"/>
          </a:p>
        </p:txBody>
      </p:sp>
      <p:sp>
        <p:nvSpPr>
          <p:cNvPr id="14" name="Foliennummernplatzhalter 13">
            <a:extLst>
              <a:ext uri="{FF2B5EF4-FFF2-40B4-BE49-F238E27FC236}">
                <a16:creationId xmlns:a16="http://schemas.microsoft.com/office/drawing/2014/main" id="{4828F296-FF06-4CDF-A47F-F729AA31C0A1}"/>
              </a:ext>
            </a:extLst>
          </p:cNvPr>
          <p:cNvSpPr>
            <a:spLocks noGrp="1"/>
          </p:cNvSpPr>
          <p:nvPr>
            <p:ph type="sldNum" sz="quarter" idx="12"/>
          </p:nvPr>
        </p:nvSpPr>
        <p:spPr/>
        <p:txBody>
          <a:bodyPr/>
          <a:lstStyle/>
          <a:p>
            <a:r>
              <a:rPr lang="de-DE" noProof="0"/>
              <a:t>Seite</a:t>
            </a:r>
            <a:r>
              <a:rPr lang="en-US"/>
              <a:t> </a:t>
            </a:r>
            <a:fld id="{401BA3E4-5E55-4F99-AF09-CC6D6B2539E2}" type="slidenum">
              <a:rPr lang="en-US" smtClean="0"/>
              <a:pPr/>
              <a:t>‹Nr.›</a:t>
            </a:fld>
            <a:endParaRPr lang="en-US" dirty="0"/>
          </a:p>
        </p:txBody>
      </p:sp>
      <p:sp>
        <p:nvSpPr>
          <p:cNvPr id="4" name="Textplatzhalter 3">
            <a:extLst>
              <a:ext uri="{FF2B5EF4-FFF2-40B4-BE49-F238E27FC236}">
                <a16:creationId xmlns:a16="http://schemas.microsoft.com/office/drawing/2014/main" id="{38C0110F-2625-4571-AE19-B8D78EAA1F97}"/>
              </a:ext>
            </a:extLst>
          </p:cNvPr>
          <p:cNvSpPr>
            <a:spLocks noGrp="1"/>
          </p:cNvSpPr>
          <p:nvPr>
            <p:ph type="body" sz="quarter" idx="13" hasCustomPrompt="1"/>
          </p:nvPr>
        </p:nvSpPr>
        <p:spPr>
          <a:xfrm>
            <a:off x="479425" y="778321"/>
            <a:ext cx="11233150" cy="319318"/>
          </a:xfrm>
        </p:spPr>
        <p:txBody>
          <a:bodyPr/>
          <a:lstStyle>
            <a:lvl1pPr>
              <a:defRPr sz="2000">
                <a:solidFill>
                  <a:schemeClr val="accent2"/>
                </a:solidFill>
                <a:latin typeface="+mn-lt"/>
              </a:defRPr>
            </a:lvl1pPr>
          </a:lstStyle>
          <a:p>
            <a:pPr lvl="0"/>
            <a:r>
              <a:rPr lang="de-DE" dirty="0" err="1"/>
              <a:t>Subline</a:t>
            </a:r>
            <a:endParaRPr lang="en-US" dirty="0"/>
          </a:p>
        </p:txBody>
      </p:sp>
      <p:sp>
        <p:nvSpPr>
          <p:cNvPr id="5" name="Textplatzhalter 4">
            <a:extLst>
              <a:ext uri="{FF2B5EF4-FFF2-40B4-BE49-F238E27FC236}">
                <a16:creationId xmlns:a16="http://schemas.microsoft.com/office/drawing/2014/main" id="{79EF34A9-6B75-4492-8A12-35A87E55C8A4}"/>
              </a:ext>
            </a:extLst>
          </p:cNvPr>
          <p:cNvSpPr>
            <a:spLocks noGrp="1"/>
          </p:cNvSpPr>
          <p:nvPr>
            <p:ph type="body" sz="quarter" idx="14"/>
          </p:nvPr>
        </p:nvSpPr>
        <p:spPr>
          <a:xfrm>
            <a:off x="478199" y="1703388"/>
            <a:ext cx="2520950" cy="2932112"/>
          </a:xfrm>
        </p:spPr>
        <p:txBody>
          <a:bodyPr/>
          <a:lstStyle/>
          <a:p>
            <a:pPr lvl="0"/>
            <a:r>
              <a:rPr lang="de-DE" noProof="0"/>
              <a:t>Mastertextformat bearbeiten</a:t>
            </a:r>
          </a:p>
        </p:txBody>
      </p:sp>
      <p:sp>
        <p:nvSpPr>
          <p:cNvPr id="8" name="Textplatzhalter 7">
            <a:extLst>
              <a:ext uri="{FF2B5EF4-FFF2-40B4-BE49-F238E27FC236}">
                <a16:creationId xmlns:a16="http://schemas.microsoft.com/office/drawing/2014/main" id="{2E310D88-98AF-4753-BFFB-0D7937A97280}"/>
              </a:ext>
            </a:extLst>
          </p:cNvPr>
          <p:cNvSpPr>
            <a:spLocks noGrp="1"/>
          </p:cNvSpPr>
          <p:nvPr>
            <p:ph type="body" sz="quarter" idx="15"/>
          </p:nvPr>
        </p:nvSpPr>
        <p:spPr>
          <a:xfrm>
            <a:off x="3395663" y="1703388"/>
            <a:ext cx="2520950" cy="2911438"/>
          </a:xfrm>
        </p:spPr>
        <p:txBody>
          <a:bodyPr/>
          <a:lstStyle/>
          <a:p>
            <a:pPr lvl="0"/>
            <a:r>
              <a:rPr lang="de-DE" noProof="0"/>
              <a:t>Mastertextformat bearbeiten</a:t>
            </a:r>
          </a:p>
        </p:txBody>
      </p:sp>
      <p:sp>
        <p:nvSpPr>
          <p:cNvPr id="10" name="Textplatzhalter 9">
            <a:extLst>
              <a:ext uri="{FF2B5EF4-FFF2-40B4-BE49-F238E27FC236}">
                <a16:creationId xmlns:a16="http://schemas.microsoft.com/office/drawing/2014/main" id="{CBED3F47-FB9A-471A-8A6D-C6AC2320A9A4}"/>
              </a:ext>
            </a:extLst>
          </p:cNvPr>
          <p:cNvSpPr>
            <a:spLocks noGrp="1"/>
          </p:cNvSpPr>
          <p:nvPr>
            <p:ph type="body" sz="quarter" idx="16"/>
          </p:nvPr>
        </p:nvSpPr>
        <p:spPr>
          <a:xfrm>
            <a:off x="6275388" y="1703388"/>
            <a:ext cx="2520950" cy="2911438"/>
          </a:xfrm>
        </p:spPr>
        <p:txBody>
          <a:bodyPr/>
          <a:lstStyle/>
          <a:p>
            <a:pPr lvl="0"/>
            <a:r>
              <a:rPr lang="de-DE" noProof="0"/>
              <a:t>Mastertextformat bearbeiten</a:t>
            </a:r>
          </a:p>
        </p:txBody>
      </p:sp>
      <p:sp>
        <p:nvSpPr>
          <p:cNvPr id="15" name="Textplatzhalter 14">
            <a:extLst>
              <a:ext uri="{FF2B5EF4-FFF2-40B4-BE49-F238E27FC236}">
                <a16:creationId xmlns:a16="http://schemas.microsoft.com/office/drawing/2014/main" id="{A4C0EBAA-DEB8-42ED-9FF0-97A1433AEB53}"/>
              </a:ext>
            </a:extLst>
          </p:cNvPr>
          <p:cNvSpPr>
            <a:spLocks noGrp="1"/>
          </p:cNvSpPr>
          <p:nvPr>
            <p:ph type="body" sz="quarter" idx="17"/>
          </p:nvPr>
        </p:nvSpPr>
        <p:spPr>
          <a:xfrm>
            <a:off x="9191625" y="1703388"/>
            <a:ext cx="2520950" cy="2911438"/>
          </a:xfrm>
        </p:spPr>
        <p:txBody>
          <a:bodyPr/>
          <a:lstStyle/>
          <a:p>
            <a:pPr lvl="0"/>
            <a:r>
              <a:rPr lang="de-DE" noProof="0"/>
              <a:t>Mastertextformat bearbeiten</a:t>
            </a:r>
          </a:p>
        </p:txBody>
      </p:sp>
    </p:spTree>
    <p:extLst>
      <p:ext uri="{BB962C8B-B14F-4D97-AF65-F5344CB8AC3E}">
        <p14:creationId xmlns:p14="http://schemas.microsoft.com/office/powerpoint/2010/main" val="2347060097"/>
      </p:ext>
    </p:extLst>
  </p:cSld>
  <p:clrMapOvr>
    <a:masterClrMapping/>
  </p:clrMapOvr>
  <p:extLst>
    <p:ext uri="{DCECCB84-F9BA-43D5-87BE-67443E8EF086}">
      <p15:sldGuideLst xmlns:p15="http://schemas.microsoft.com/office/powerpoint/2012/main">
        <p15:guide id="1" pos="3953">
          <p15:clr>
            <a:srgbClr val="FBAE40"/>
          </p15:clr>
        </p15:guide>
        <p15:guide id="2" pos="3727">
          <p15:clr>
            <a:srgbClr val="FBAE40"/>
          </p15:clr>
        </p15:guide>
        <p15:guide id="3" pos="2139" userDrawn="1">
          <p15:clr>
            <a:srgbClr val="FBAE40"/>
          </p15:clr>
        </p15:guide>
        <p15:guide id="4" pos="1890" userDrawn="1">
          <p15:clr>
            <a:srgbClr val="FBAE40"/>
          </p15:clr>
        </p15:guide>
        <p15:guide id="5" pos="5541" userDrawn="1">
          <p15:clr>
            <a:srgbClr val="FBAE40"/>
          </p15:clr>
        </p15:guide>
        <p15:guide id="6" pos="579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halt – 2 Spalten mit Bild">
    <p:spTree>
      <p:nvGrpSpPr>
        <p:cNvPr id="1" name=""/>
        <p:cNvGrpSpPr/>
        <p:nvPr/>
      </p:nvGrpSpPr>
      <p:grpSpPr>
        <a:xfrm>
          <a:off x="0" y="0"/>
          <a:ext cx="0" cy="0"/>
          <a:chOff x="0" y="0"/>
          <a:chExt cx="0" cy="0"/>
        </a:xfrm>
      </p:grpSpPr>
      <p:graphicFrame>
        <p:nvGraphicFramePr>
          <p:cNvPr id="10" name="Objekt 9" hidden="1">
            <a:extLst>
              <a:ext uri="{FF2B5EF4-FFF2-40B4-BE49-F238E27FC236}">
                <a16:creationId xmlns:a16="http://schemas.microsoft.com/office/drawing/2014/main" id="{33CE2A8B-DF0C-4ED8-B188-C82210FB6606}"/>
              </a:ext>
            </a:extLst>
          </p:cNvPr>
          <p:cNvGraphicFramePr>
            <a:graphicFrameLocks noChangeAspect="1"/>
          </p:cNvGraphicFramePr>
          <p:nvPr userDrawn="1">
            <p:custDataLst>
              <p:tags r:id="rId1"/>
            </p:custDataLst>
            <p:extLst>
              <p:ext uri="{D42A27DB-BD31-4B8C-83A1-F6EECF244321}">
                <p14:modId xmlns:p14="http://schemas.microsoft.com/office/powerpoint/2010/main" val="34424408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Bildplatzhalter 6">
            <a:extLst>
              <a:ext uri="{FF2B5EF4-FFF2-40B4-BE49-F238E27FC236}">
                <a16:creationId xmlns:a16="http://schemas.microsoft.com/office/drawing/2014/main" id="{2593715C-3DC0-4E6F-AC38-9875A9DF0C1D}"/>
              </a:ext>
            </a:extLst>
          </p:cNvPr>
          <p:cNvSpPr>
            <a:spLocks noGrp="1"/>
          </p:cNvSpPr>
          <p:nvPr>
            <p:ph type="pic" sz="quarter" idx="13"/>
          </p:nvPr>
        </p:nvSpPr>
        <p:spPr>
          <a:xfrm>
            <a:off x="6275388" y="0"/>
            <a:ext cx="5916612" cy="6158116"/>
          </a:xfrm>
          <a:solidFill>
            <a:schemeClr val="bg2">
              <a:lumMod val="20000"/>
              <a:lumOff val="80000"/>
            </a:schemeClr>
          </a:solidFill>
        </p:spPr>
        <p:txBody>
          <a:bodyPr>
            <a:noAutofit/>
          </a:bodyPr>
          <a:lstStyle>
            <a:lvl1pPr>
              <a:defRPr>
                <a:solidFill>
                  <a:schemeClr val="bg1"/>
                </a:solidFill>
              </a:defRPr>
            </a:lvl1pPr>
          </a:lstStyle>
          <a:p>
            <a:r>
              <a:rPr lang="de-DE"/>
              <a:t>Bild durch Klicken auf Symbol hinzufügen</a:t>
            </a:r>
            <a:endParaRPr lang="en-US"/>
          </a:p>
        </p:txBody>
      </p:sp>
      <p:sp>
        <p:nvSpPr>
          <p:cNvPr id="12" name="Foliennummernplatzhalter 11">
            <a:extLst>
              <a:ext uri="{FF2B5EF4-FFF2-40B4-BE49-F238E27FC236}">
                <a16:creationId xmlns:a16="http://schemas.microsoft.com/office/drawing/2014/main" id="{A1FBFD26-99E1-4A8F-A74A-F6ADF2E2D817}"/>
              </a:ext>
            </a:extLst>
          </p:cNvPr>
          <p:cNvSpPr>
            <a:spLocks noGrp="1"/>
          </p:cNvSpPr>
          <p:nvPr>
            <p:ph type="sldNum" sz="quarter" idx="16"/>
          </p:nvPr>
        </p:nvSpPr>
        <p:spPr/>
        <p:txBody>
          <a:bodyPr/>
          <a:lstStyle/>
          <a:p>
            <a:r>
              <a:rPr lang="de-DE" noProof="0"/>
              <a:t>Seite</a:t>
            </a:r>
            <a:r>
              <a:rPr lang="en-US"/>
              <a:t> </a:t>
            </a:r>
            <a:fld id="{401BA3E4-5E55-4F99-AF09-CC6D6B2539E2}" type="slidenum">
              <a:rPr lang="en-US" smtClean="0"/>
              <a:pPr/>
              <a:t>‹Nr.›</a:t>
            </a:fld>
            <a:endParaRPr lang="en-US" dirty="0"/>
          </a:p>
        </p:txBody>
      </p:sp>
      <p:sp>
        <p:nvSpPr>
          <p:cNvPr id="2" name="Titel 1">
            <a:extLst>
              <a:ext uri="{FF2B5EF4-FFF2-40B4-BE49-F238E27FC236}">
                <a16:creationId xmlns:a16="http://schemas.microsoft.com/office/drawing/2014/main" id="{C16DB4C6-EB43-4DAF-85FB-3D5502FB732E}"/>
              </a:ext>
            </a:extLst>
          </p:cNvPr>
          <p:cNvSpPr>
            <a:spLocks noGrp="1"/>
          </p:cNvSpPr>
          <p:nvPr>
            <p:ph type="title"/>
          </p:nvPr>
        </p:nvSpPr>
        <p:spPr>
          <a:xfrm>
            <a:off x="479425" y="395588"/>
            <a:ext cx="5437188" cy="382733"/>
          </a:xfrm>
        </p:spPr>
        <p:txBody>
          <a:bodyPr vert="horz"/>
          <a:lstStyle/>
          <a:p>
            <a:r>
              <a:rPr lang="de-DE"/>
              <a:t>Mastertitelformat bearbeiten</a:t>
            </a:r>
            <a:endParaRPr lang="en-US" dirty="0"/>
          </a:p>
        </p:txBody>
      </p:sp>
      <p:sp>
        <p:nvSpPr>
          <p:cNvPr id="5" name="Textplatzhalter 4">
            <a:extLst>
              <a:ext uri="{FF2B5EF4-FFF2-40B4-BE49-F238E27FC236}">
                <a16:creationId xmlns:a16="http://schemas.microsoft.com/office/drawing/2014/main" id="{B238F142-8C02-4935-B629-B6251A26C16E}"/>
              </a:ext>
            </a:extLst>
          </p:cNvPr>
          <p:cNvSpPr>
            <a:spLocks noGrp="1"/>
          </p:cNvSpPr>
          <p:nvPr>
            <p:ph type="body" sz="quarter" idx="17" hasCustomPrompt="1"/>
          </p:nvPr>
        </p:nvSpPr>
        <p:spPr>
          <a:xfrm>
            <a:off x="479425" y="778321"/>
            <a:ext cx="5437188" cy="318933"/>
          </a:xfrm>
        </p:spPr>
        <p:txBody>
          <a:bodyPr/>
          <a:lstStyle>
            <a:lvl1pPr>
              <a:defRPr sz="2000">
                <a:solidFill>
                  <a:schemeClr val="accent2"/>
                </a:solidFill>
                <a:latin typeface="+mn-lt"/>
              </a:defRPr>
            </a:lvl1pPr>
          </a:lstStyle>
          <a:p>
            <a:pPr lvl="0"/>
            <a:r>
              <a:rPr lang="de-DE" dirty="0" err="1"/>
              <a:t>Subline</a:t>
            </a:r>
            <a:endParaRPr lang="en-US" dirty="0"/>
          </a:p>
        </p:txBody>
      </p:sp>
      <p:sp>
        <p:nvSpPr>
          <p:cNvPr id="4" name="Textplatzhalter 3">
            <a:extLst>
              <a:ext uri="{FF2B5EF4-FFF2-40B4-BE49-F238E27FC236}">
                <a16:creationId xmlns:a16="http://schemas.microsoft.com/office/drawing/2014/main" id="{C34FD108-BE77-4119-8953-7B3B60E98A00}"/>
              </a:ext>
            </a:extLst>
          </p:cNvPr>
          <p:cNvSpPr>
            <a:spLocks noGrp="1"/>
          </p:cNvSpPr>
          <p:nvPr>
            <p:ph type="body" sz="quarter" idx="18"/>
          </p:nvPr>
        </p:nvSpPr>
        <p:spPr>
          <a:xfrm>
            <a:off x="478199" y="1703388"/>
            <a:ext cx="5437188" cy="2640595"/>
          </a:xfrm>
        </p:spPr>
        <p:txBody>
          <a:bodyPr/>
          <a:lstStyle/>
          <a:p>
            <a:pPr lvl="0"/>
            <a:r>
              <a:rPr lang="de-DE" noProof="0"/>
              <a:t>Mastertextformat bearbeiten</a:t>
            </a:r>
          </a:p>
        </p:txBody>
      </p:sp>
    </p:spTree>
    <p:extLst>
      <p:ext uri="{BB962C8B-B14F-4D97-AF65-F5344CB8AC3E}">
        <p14:creationId xmlns:p14="http://schemas.microsoft.com/office/powerpoint/2010/main" val="1678808534"/>
      </p:ext>
    </p:extLst>
  </p:cSld>
  <p:clrMapOvr>
    <a:masterClrMapping/>
  </p:clrMapOvr>
  <p:extLst>
    <p:ext uri="{DCECCB84-F9BA-43D5-87BE-67443E8EF086}">
      <p15:sldGuideLst xmlns:p15="http://schemas.microsoft.com/office/powerpoint/2012/main">
        <p15:guide id="1" pos="3953" userDrawn="1">
          <p15:clr>
            <a:srgbClr val="FBAE40"/>
          </p15:clr>
        </p15:guide>
        <p15:guide id="2" pos="3727"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halt – 3 Spalten mit Bild">
    <p:spTree>
      <p:nvGrpSpPr>
        <p:cNvPr id="1" name=""/>
        <p:cNvGrpSpPr/>
        <p:nvPr/>
      </p:nvGrpSpPr>
      <p:grpSpPr>
        <a:xfrm>
          <a:off x="0" y="0"/>
          <a:ext cx="0" cy="0"/>
          <a:chOff x="0" y="0"/>
          <a:chExt cx="0" cy="0"/>
        </a:xfrm>
      </p:grpSpPr>
      <p:graphicFrame>
        <p:nvGraphicFramePr>
          <p:cNvPr id="10" name="Objekt 9" hidden="1">
            <a:extLst>
              <a:ext uri="{FF2B5EF4-FFF2-40B4-BE49-F238E27FC236}">
                <a16:creationId xmlns:a16="http://schemas.microsoft.com/office/drawing/2014/main" id="{D3ED57BE-37A9-4D96-8E88-2396C118622D}"/>
              </a:ext>
            </a:extLst>
          </p:cNvPr>
          <p:cNvGraphicFramePr>
            <a:graphicFrameLocks noChangeAspect="1"/>
          </p:cNvGraphicFramePr>
          <p:nvPr userDrawn="1">
            <p:custDataLst>
              <p:tags r:id="rId1"/>
            </p:custDataLst>
            <p:extLst>
              <p:ext uri="{D42A27DB-BD31-4B8C-83A1-F6EECF244321}">
                <p14:modId xmlns:p14="http://schemas.microsoft.com/office/powerpoint/2010/main" val="36318074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Bildplatzhalter 6">
            <a:extLst>
              <a:ext uri="{FF2B5EF4-FFF2-40B4-BE49-F238E27FC236}">
                <a16:creationId xmlns:a16="http://schemas.microsoft.com/office/drawing/2014/main" id="{61458B9F-36A1-41C9-BED5-48660CBF7B3D}"/>
              </a:ext>
            </a:extLst>
          </p:cNvPr>
          <p:cNvSpPr>
            <a:spLocks noGrp="1"/>
          </p:cNvSpPr>
          <p:nvPr>
            <p:ph type="pic" sz="quarter" idx="13"/>
          </p:nvPr>
        </p:nvSpPr>
        <p:spPr>
          <a:xfrm>
            <a:off x="8220075" y="0"/>
            <a:ext cx="3971925" cy="6158116"/>
          </a:xfrm>
          <a:solidFill>
            <a:schemeClr val="bg2">
              <a:lumMod val="20000"/>
              <a:lumOff val="80000"/>
            </a:schemeClr>
          </a:solidFill>
        </p:spPr>
        <p:txBody>
          <a:bodyPr>
            <a:noAutofit/>
          </a:bodyPr>
          <a:lstStyle>
            <a:lvl1pPr>
              <a:defRPr>
                <a:solidFill>
                  <a:schemeClr val="bg1"/>
                </a:solidFill>
              </a:defRPr>
            </a:lvl1pPr>
          </a:lstStyle>
          <a:p>
            <a:r>
              <a:rPr lang="de-DE"/>
              <a:t>Bild durch Klicken auf Symbol hinzufügen</a:t>
            </a:r>
            <a:endParaRPr lang="en-US"/>
          </a:p>
        </p:txBody>
      </p:sp>
      <p:sp>
        <p:nvSpPr>
          <p:cNvPr id="12" name="Foliennummernplatzhalter 11">
            <a:extLst>
              <a:ext uri="{FF2B5EF4-FFF2-40B4-BE49-F238E27FC236}">
                <a16:creationId xmlns:a16="http://schemas.microsoft.com/office/drawing/2014/main" id="{1983DEDE-C1BC-4CFF-B990-BF9CE174A581}"/>
              </a:ext>
            </a:extLst>
          </p:cNvPr>
          <p:cNvSpPr>
            <a:spLocks noGrp="1"/>
          </p:cNvSpPr>
          <p:nvPr>
            <p:ph type="sldNum" sz="quarter" idx="16"/>
          </p:nvPr>
        </p:nvSpPr>
        <p:spPr/>
        <p:txBody>
          <a:bodyPr/>
          <a:lstStyle/>
          <a:p>
            <a:r>
              <a:rPr lang="de-DE" noProof="0"/>
              <a:t>Seite</a:t>
            </a:r>
            <a:r>
              <a:rPr lang="en-US"/>
              <a:t> </a:t>
            </a:r>
            <a:fld id="{401BA3E4-5E55-4F99-AF09-CC6D6B2539E2}" type="slidenum">
              <a:rPr lang="en-US" smtClean="0"/>
              <a:pPr/>
              <a:t>‹Nr.›</a:t>
            </a:fld>
            <a:endParaRPr lang="en-US" dirty="0"/>
          </a:p>
        </p:txBody>
      </p:sp>
      <p:sp>
        <p:nvSpPr>
          <p:cNvPr id="2" name="Titel 1">
            <a:extLst>
              <a:ext uri="{FF2B5EF4-FFF2-40B4-BE49-F238E27FC236}">
                <a16:creationId xmlns:a16="http://schemas.microsoft.com/office/drawing/2014/main" id="{43CF28B4-14C0-46CF-91E6-E56862CBC6F7}"/>
              </a:ext>
            </a:extLst>
          </p:cNvPr>
          <p:cNvSpPr>
            <a:spLocks noGrp="1"/>
          </p:cNvSpPr>
          <p:nvPr>
            <p:ph type="title"/>
          </p:nvPr>
        </p:nvSpPr>
        <p:spPr>
          <a:xfrm>
            <a:off x="479425" y="395588"/>
            <a:ext cx="7345363" cy="382733"/>
          </a:xfrm>
        </p:spPr>
        <p:txBody>
          <a:bodyPr vert="horz"/>
          <a:lstStyle/>
          <a:p>
            <a:r>
              <a:rPr lang="de-DE"/>
              <a:t>Mastertitelformat bearbeiten</a:t>
            </a:r>
            <a:endParaRPr lang="en-US" dirty="0"/>
          </a:p>
        </p:txBody>
      </p:sp>
      <p:sp>
        <p:nvSpPr>
          <p:cNvPr id="5" name="Textplatzhalter 4">
            <a:extLst>
              <a:ext uri="{FF2B5EF4-FFF2-40B4-BE49-F238E27FC236}">
                <a16:creationId xmlns:a16="http://schemas.microsoft.com/office/drawing/2014/main" id="{BEE1F331-B496-4BC0-8505-F35F3C57A219}"/>
              </a:ext>
            </a:extLst>
          </p:cNvPr>
          <p:cNvSpPr>
            <a:spLocks noGrp="1"/>
          </p:cNvSpPr>
          <p:nvPr>
            <p:ph type="body" sz="quarter" idx="17" hasCustomPrompt="1"/>
          </p:nvPr>
        </p:nvSpPr>
        <p:spPr>
          <a:xfrm>
            <a:off x="479425" y="778321"/>
            <a:ext cx="7345363" cy="319318"/>
          </a:xfrm>
        </p:spPr>
        <p:txBody>
          <a:bodyPr/>
          <a:lstStyle>
            <a:lvl1pPr>
              <a:defRPr sz="2000">
                <a:solidFill>
                  <a:schemeClr val="accent2"/>
                </a:solidFill>
                <a:latin typeface="+mn-lt"/>
              </a:defRPr>
            </a:lvl1pPr>
          </a:lstStyle>
          <a:p>
            <a:pPr lvl="0"/>
            <a:r>
              <a:rPr lang="de-DE" dirty="0" err="1"/>
              <a:t>Subline</a:t>
            </a:r>
            <a:endParaRPr lang="en-US" dirty="0"/>
          </a:p>
        </p:txBody>
      </p:sp>
      <p:sp>
        <p:nvSpPr>
          <p:cNvPr id="4" name="Textplatzhalter 3">
            <a:extLst>
              <a:ext uri="{FF2B5EF4-FFF2-40B4-BE49-F238E27FC236}">
                <a16:creationId xmlns:a16="http://schemas.microsoft.com/office/drawing/2014/main" id="{EB813626-B371-440A-B685-32C75971336E}"/>
              </a:ext>
            </a:extLst>
          </p:cNvPr>
          <p:cNvSpPr>
            <a:spLocks noGrp="1"/>
          </p:cNvSpPr>
          <p:nvPr>
            <p:ph type="body" sz="quarter" idx="18"/>
          </p:nvPr>
        </p:nvSpPr>
        <p:spPr>
          <a:xfrm>
            <a:off x="478199" y="1703388"/>
            <a:ext cx="3492500" cy="2640595"/>
          </a:xfrm>
        </p:spPr>
        <p:txBody>
          <a:bodyPr/>
          <a:lstStyle/>
          <a:p>
            <a:pPr lvl="0"/>
            <a:r>
              <a:rPr lang="de-DE" noProof="0"/>
              <a:t>Mastertextformat bearbeiten</a:t>
            </a:r>
          </a:p>
        </p:txBody>
      </p:sp>
      <p:sp>
        <p:nvSpPr>
          <p:cNvPr id="8" name="Textplatzhalter 7">
            <a:extLst>
              <a:ext uri="{FF2B5EF4-FFF2-40B4-BE49-F238E27FC236}">
                <a16:creationId xmlns:a16="http://schemas.microsoft.com/office/drawing/2014/main" id="{E2D2D81B-2964-4DEB-9973-66C95A1B0002}"/>
              </a:ext>
            </a:extLst>
          </p:cNvPr>
          <p:cNvSpPr>
            <a:spLocks noGrp="1"/>
          </p:cNvSpPr>
          <p:nvPr>
            <p:ph type="body" sz="quarter" idx="19"/>
          </p:nvPr>
        </p:nvSpPr>
        <p:spPr>
          <a:xfrm>
            <a:off x="4332288" y="1703388"/>
            <a:ext cx="3492500" cy="2619375"/>
          </a:xfrm>
        </p:spPr>
        <p:txBody>
          <a:bodyPr/>
          <a:lstStyle/>
          <a:p>
            <a:pPr lvl="0"/>
            <a:r>
              <a:rPr lang="de-DE" noProof="0"/>
              <a:t>Mastertextformat bearbeiten</a:t>
            </a:r>
          </a:p>
        </p:txBody>
      </p:sp>
    </p:spTree>
    <p:extLst>
      <p:ext uri="{BB962C8B-B14F-4D97-AF65-F5344CB8AC3E}">
        <p14:creationId xmlns:p14="http://schemas.microsoft.com/office/powerpoint/2010/main" val="404584853"/>
      </p:ext>
    </p:extLst>
  </p:cSld>
  <p:clrMapOvr>
    <a:masterClrMapping/>
  </p:clrMapOvr>
  <p:extLst>
    <p:ext uri="{DCECCB84-F9BA-43D5-87BE-67443E8EF086}">
      <p15:sldGuideLst xmlns:p15="http://schemas.microsoft.com/office/powerpoint/2012/main">
        <p15:guide id="1" pos="2502" userDrawn="1">
          <p15:clr>
            <a:srgbClr val="FBAE40"/>
          </p15:clr>
        </p15:guide>
        <p15:guide id="2" pos="2729" userDrawn="1">
          <p15:clr>
            <a:srgbClr val="FBAE40"/>
          </p15:clr>
        </p15:guide>
        <p15:guide id="3" pos="4929" userDrawn="1">
          <p15:clr>
            <a:srgbClr val="FBAE40"/>
          </p15:clr>
        </p15:guide>
        <p15:guide id="4" pos="5178"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halt – 1 Spalte | kleine Schrift">
    <p:spTree>
      <p:nvGrpSpPr>
        <p:cNvPr id="1" name=""/>
        <p:cNvGrpSpPr/>
        <p:nvPr/>
      </p:nvGrpSpPr>
      <p:grpSpPr>
        <a:xfrm>
          <a:off x="0" y="0"/>
          <a:ext cx="0" cy="0"/>
          <a:chOff x="0" y="0"/>
          <a:chExt cx="0" cy="0"/>
        </a:xfrm>
      </p:grpSpPr>
      <p:graphicFrame>
        <p:nvGraphicFramePr>
          <p:cNvPr id="11" name="Objekt 10" hidden="1">
            <a:extLst>
              <a:ext uri="{FF2B5EF4-FFF2-40B4-BE49-F238E27FC236}">
                <a16:creationId xmlns:a16="http://schemas.microsoft.com/office/drawing/2014/main" id="{73EB3F1D-68CC-4D42-88C6-FD851995773D}"/>
              </a:ext>
            </a:extLst>
          </p:cNvPr>
          <p:cNvGraphicFramePr>
            <a:graphicFrameLocks noChangeAspect="1"/>
          </p:cNvGraphicFramePr>
          <p:nvPr userDrawn="1">
            <p:custDataLst>
              <p:tags r:id="rId1"/>
            </p:custDataLst>
            <p:extLst>
              <p:ext uri="{D42A27DB-BD31-4B8C-83A1-F6EECF244321}">
                <p14:modId xmlns:p14="http://schemas.microsoft.com/office/powerpoint/2010/main" val="42116082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E3E6397C-9FE6-4A0B-87BC-9E26F4233B7D}"/>
              </a:ext>
            </a:extLst>
          </p:cNvPr>
          <p:cNvSpPr>
            <a:spLocks noGrp="1"/>
          </p:cNvSpPr>
          <p:nvPr>
            <p:ph type="title"/>
          </p:nvPr>
        </p:nvSpPr>
        <p:spPr/>
        <p:txBody>
          <a:bodyPr vert="horz"/>
          <a:lstStyle/>
          <a:p>
            <a:r>
              <a:rPr lang="de-DE"/>
              <a:t>Mastertitelformat bearbeiten</a:t>
            </a:r>
            <a:endParaRPr lang="en-US"/>
          </a:p>
        </p:txBody>
      </p:sp>
      <p:sp>
        <p:nvSpPr>
          <p:cNvPr id="9" name="Foliennummernplatzhalter 8">
            <a:extLst>
              <a:ext uri="{FF2B5EF4-FFF2-40B4-BE49-F238E27FC236}">
                <a16:creationId xmlns:a16="http://schemas.microsoft.com/office/drawing/2014/main" id="{C680CF9D-E06C-44A3-9743-D9D200F41CBE}"/>
              </a:ext>
            </a:extLst>
          </p:cNvPr>
          <p:cNvSpPr>
            <a:spLocks noGrp="1"/>
          </p:cNvSpPr>
          <p:nvPr>
            <p:ph type="sldNum" sz="quarter" idx="12"/>
          </p:nvPr>
        </p:nvSpPr>
        <p:spPr/>
        <p:txBody>
          <a:bodyPr/>
          <a:lstStyle/>
          <a:p>
            <a:r>
              <a:rPr lang="de-DE" noProof="0"/>
              <a:t>Seite</a:t>
            </a:r>
            <a:r>
              <a:rPr lang="en-US"/>
              <a:t> </a:t>
            </a:r>
            <a:fld id="{401BA3E4-5E55-4F99-AF09-CC6D6B2539E2}" type="slidenum">
              <a:rPr lang="en-US" smtClean="0"/>
              <a:pPr/>
              <a:t>‹Nr.›</a:t>
            </a:fld>
            <a:endParaRPr lang="en-US" dirty="0"/>
          </a:p>
        </p:txBody>
      </p:sp>
      <p:sp>
        <p:nvSpPr>
          <p:cNvPr id="5" name="Textplatzhalter 4">
            <a:extLst>
              <a:ext uri="{FF2B5EF4-FFF2-40B4-BE49-F238E27FC236}">
                <a16:creationId xmlns:a16="http://schemas.microsoft.com/office/drawing/2014/main" id="{08A281D1-4D07-42EA-89AA-EA4C03EDB004}"/>
              </a:ext>
            </a:extLst>
          </p:cNvPr>
          <p:cNvSpPr>
            <a:spLocks noGrp="1"/>
          </p:cNvSpPr>
          <p:nvPr>
            <p:ph type="body" sz="quarter" idx="13" hasCustomPrompt="1"/>
          </p:nvPr>
        </p:nvSpPr>
        <p:spPr>
          <a:xfrm>
            <a:off x="479425" y="778321"/>
            <a:ext cx="11233150" cy="318933"/>
          </a:xfrm>
        </p:spPr>
        <p:txBody>
          <a:bodyPr/>
          <a:lstStyle>
            <a:lvl1pPr>
              <a:defRPr sz="2000">
                <a:solidFill>
                  <a:schemeClr val="accent2"/>
                </a:solidFill>
                <a:latin typeface="+mn-lt"/>
              </a:defRPr>
            </a:lvl1pPr>
          </a:lstStyle>
          <a:p>
            <a:pPr lvl="0"/>
            <a:r>
              <a:rPr lang="de-DE" dirty="0" err="1"/>
              <a:t>Subline</a:t>
            </a:r>
            <a:endParaRPr lang="en-US" dirty="0"/>
          </a:p>
        </p:txBody>
      </p:sp>
      <p:sp>
        <p:nvSpPr>
          <p:cNvPr id="10" name="Textplatzhalter 9">
            <a:extLst>
              <a:ext uri="{FF2B5EF4-FFF2-40B4-BE49-F238E27FC236}">
                <a16:creationId xmlns:a16="http://schemas.microsoft.com/office/drawing/2014/main" id="{85573968-5EC4-45D8-B356-9D2C25D2EC6A}"/>
              </a:ext>
            </a:extLst>
          </p:cNvPr>
          <p:cNvSpPr>
            <a:spLocks noGrp="1"/>
          </p:cNvSpPr>
          <p:nvPr>
            <p:ph type="body" sz="quarter" idx="14"/>
          </p:nvPr>
        </p:nvSpPr>
        <p:spPr>
          <a:xfrm>
            <a:off x="478199" y="1703388"/>
            <a:ext cx="11233150" cy="2640595"/>
          </a:xfrm>
        </p:spPr>
        <p:txBody>
          <a:bodyPr/>
          <a:lstStyle>
            <a:lvl5pPr>
              <a:defRPr/>
            </a:lvl5pPr>
          </a:lstStyle>
          <a:p>
            <a:pPr lvl="0"/>
            <a:r>
              <a:rPr lang="de-DE" noProof="0"/>
              <a:t>Mastertextformat bearbeiten</a:t>
            </a:r>
          </a:p>
        </p:txBody>
      </p:sp>
    </p:spTree>
    <p:extLst>
      <p:ext uri="{BB962C8B-B14F-4D97-AF65-F5344CB8AC3E}">
        <p14:creationId xmlns:p14="http://schemas.microsoft.com/office/powerpoint/2010/main" val="428381408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 große Headline unten">
    <p:spTree>
      <p:nvGrpSpPr>
        <p:cNvPr id="1" name=""/>
        <p:cNvGrpSpPr/>
        <p:nvPr/>
      </p:nvGrpSpPr>
      <p:grpSpPr>
        <a:xfrm>
          <a:off x="0" y="0"/>
          <a:ext cx="0" cy="0"/>
          <a:chOff x="0" y="0"/>
          <a:chExt cx="0" cy="0"/>
        </a:xfrm>
      </p:grpSpPr>
      <p:graphicFrame>
        <p:nvGraphicFramePr>
          <p:cNvPr id="13" name="Objekt 12" hidden="1">
            <a:extLst>
              <a:ext uri="{FF2B5EF4-FFF2-40B4-BE49-F238E27FC236}">
                <a16:creationId xmlns:a16="http://schemas.microsoft.com/office/drawing/2014/main" id="{FA62D198-8DCD-43B1-ADA0-82CB261CFE47}"/>
              </a:ext>
            </a:extLst>
          </p:cNvPr>
          <p:cNvGraphicFramePr>
            <a:graphicFrameLocks noChangeAspect="1"/>
          </p:cNvGraphicFramePr>
          <p:nvPr userDrawn="1">
            <p:custDataLst>
              <p:tags r:id="rId1"/>
            </p:custDataLst>
            <p:extLst>
              <p:ext uri="{D42A27DB-BD31-4B8C-83A1-F6EECF244321}">
                <p14:modId xmlns:p14="http://schemas.microsoft.com/office/powerpoint/2010/main" val="15309058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3" name="Objekt 12" hidden="1">
                        <a:extLst>
                          <a:ext uri="{FF2B5EF4-FFF2-40B4-BE49-F238E27FC236}">
                            <a16:creationId xmlns:a16="http://schemas.microsoft.com/office/drawing/2014/main" id="{FA62D198-8DCD-43B1-ADA0-82CB261CFE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Bildplatzhalter 10">
            <a:extLst>
              <a:ext uri="{FF2B5EF4-FFF2-40B4-BE49-F238E27FC236}">
                <a16:creationId xmlns:a16="http://schemas.microsoft.com/office/drawing/2014/main" id="{6B002FD9-AF19-4ED6-84E1-C634A79B2BA2}"/>
              </a:ext>
            </a:extLst>
          </p:cNvPr>
          <p:cNvSpPr>
            <a:spLocks noGrp="1"/>
          </p:cNvSpPr>
          <p:nvPr>
            <p:ph type="pic" sz="quarter" idx="10"/>
          </p:nvPr>
        </p:nvSpPr>
        <p:spPr>
          <a:xfrm>
            <a:off x="0" y="0"/>
            <a:ext cx="12192000" cy="6858000"/>
          </a:xfrm>
          <a:solidFill>
            <a:schemeClr val="bg2">
              <a:lumMod val="20000"/>
              <a:lumOff val="80000"/>
            </a:schemeClr>
          </a:solidFill>
        </p:spPr>
        <p:txBody>
          <a:bodyPr>
            <a:noAutofit/>
          </a:bodyPr>
          <a:lstStyle>
            <a:lvl1pPr>
              <a:defRPr>
                <a:solidFill>
                  <a:schemeClr val="bg1"/>
                </a:solidFill>
              </a:defRPr>
            </a:lvl1pPr>
          </a:lstStyle>
          <a:p>
            <a:r>
              <a:rPr lang="de-DE"/>
              <a:t>Bild durch Klicken auf Symbol hinzufügen</a:t>
            </a:r>
            <a:endParaRPr lang="en-US" dirty="0"/>
          </a:p>
        </p:txBody>
      </p:sp>
      <p:sp>
        <p:nvSpPr>
          <p:cNvPr id="15" name="Textplatzhalter 14">
            <a:extLst>
              <a:ext uri="{FF2B5EF4-FFF2-40B4-BE49-F238E27FC236}">
                <a16:creationId xmlns:a16="http://schemas.microsoft.com/office/drawing/2014/main" id="{AABB2FBB-BF9E-4D2C-8FD3-E83E60052330}"/>
              </a:ext>
            </a:extLst>
          </p:cNvPr>
          <p:cNvSpPr>
            <a:spLocks noGrp="1"/>
          </p:cNvSpPr>
          <p:nvPr>
            <p:ph type="body" sz="quarter" idx="11" hasCustomPrompt="1"/>
          </p:nvPr>
        </p:nvSpPr>
        <p:spPr>
          <a:xfrm>
            <a:off x="1" y="3002996"/>
            <a:ext cx="5916612" cy="2981879"/>
          </a:xfrm>
          <a:gradFill flip="none" rotWithShape="1">
            <a:gsLst>
              <a:gs pos="34000">
                <a:srgbClr val="1D7790">
                  <a:alpha val="95000"/>
                </a:srgbClr>
              </a:gs>
              <a:gs pos="0">
                <a:srgbClr val="014A6B">
                  <a:alpha val="95000"/>
                </a:srgbClr>
              </a:gs>
              <a:gs pos="74000">
                <a:schemeClr val="accent5">
                  <a:lumMod val="90000"/>
                  <a:lumOff val="10000"/>
                  <a:alpha val="95000"/>
                </a:schemeClr>
              </a:gs>
              <a:gs pos="100000">
                <a:srgbClr val="09B2AC">
                  <a:alpha val="95000"/>
                </a:srgbClr>
              </a:gs>
            </a:gsLst>
            <a:path path="circle">
              <a:fillToRect r="100000" b="100000"/>
            </a:path>
            <a:tileRect l="-100000" t="-100000"/>
          </a:gradFill>
        </p:spPr>
        <p:txBody>
          <a:bodyPr lIns="486000" tIns="360000" rIns="360000" bIns="360000" anchor="b">
            <a:spAutoFit/>
          </a:bodyPr>
          <a:lstStyle>
            <a:lvl1pPr>
              <a:lnSpc>
                <a:spcPct val="110000"/>
              </a:lnSpc>
              <a:spcAft>
                <a:spcPts val="0"/>
              </a:spcAft>
              <a:defRPr sz="1600" b="0">
                <a:solidFill>
                  <a:schemeClr val="bg1"/>
                </a:solidFill>
                <a:latin typeface="+mj-lt"/>
              </a:defRPr>
            </a:lvl1pPr>
            <a:lvl2pPr>
              <a:lnSpc>
                <a:spcPts val="3200"/>
              </a:lnSpc>
              <a:spcAft>
                <a:spcPts val="640"/>
              </a:spcAft>
              <a:defRPr sz="4160" b="0">
                <a:solidFill>
                  <a:schemeClr val="bg1"/>
                </a:solidFill>
                <a:latin typeface="Frutiger LT Com 75 Black" panose="020B0A03040504030204" pitchFamily="34" charset="0"/>
              </a:defRPr>
            </a:lvl2pPr>
            <a:lvl3pPr>
              <a:lnSpc>
                <a:spcPct val="100000"/>
              </a:lnSpc>
              <a:spcAft>
                <a:spcPts val="0"/>
              </a:spcAft>
              <a:defRPr sz="3200" b="0">
                <a:solidFill>
                  <a:schemeClr val="bg1"/>
                </a:solidFill>
                <a:latin typeface="+mn-lt"/>
              </a:defRPr>
            </a:lvl3pPr>
            <a:lvl4pPr marL="0" indent="0">
              <a:lnSpc>
                <a:spcPct val="110000"/>
              </a:lnSpc>
              <a:spcBef>
                <a:spcPts val="2080"/>
              </a:spcBef>
              <a:spcAft>
                <a:spcPts val="0"/>
              </a:spcAft>
              <a:buNone/>
              <a:defRPr sz="1600">
                <a:solidFill>
                  <a:schemeClr val="bg1"/>
                </a:solidFill>
              </a:defRPr>
            </a:lvl4pPr>
            <a:lvl5pPr>
              <a:spcAft>
                <a:spcPts val="0"/>
              </a:spcAft>
              <a:defRPr/>
            </a:lvl5pPr>
          </a:lstStyle>
          <a:p>
            <a:pPr lvl="0"/>
            <a:r>
              <a:rPr lang="de-DE" dirty="0" err="1"/>
              <a:t>Subline</a:t>
            </a:r>
            <a:r>
              <a:rPr lang="de-DE" dirty="0"/>
              <a:t>/Referent/Datum</a:t>
            </a:r>
          </a:p>
          <a:p>
            <a:pPr lvl="1"/>
            <a:r>
              <a:rPr lang="de-DE" dirty="0"/>
              <a:t>—</a:t>
            </a:r>
          </a:p>
          <a:p>
            <a:pPr lvl="2"/>
            <a:r>
              <a:rPr lang="de-DE" dirty="0"/>
              <a:t>Headline groß, Frutiger LT </a:t>
            </a:r>
            <a:r>
              <a:rPr lang="de-DE" dirty="0" err="1"/>
              <a:t>Com</a:t>
            </a:r>
            <a:r>
              <a:rPr lang="de-DE" dirty="0"/>
              <a:t> Light, 32 </a:t>
            </a:r>
            <a:r>
              <a:rPr lang="de-DE" dirty="0" err="1"/>
              <a:t>pt</a:t>
            </a:r>
            <a:endParaRPr lang="de-DE" dirty="0"/>
          </a:p>
          <a:p>
            <a:pPr lvl="3"/>
            <a:r>
              <a:rPr lang="de-DE" dirty="0"/>
              <a:t>Referenten</a:t>
            </a:r>
          </a:p>
        </p:txBody>
      </p:sp>
      <p:sp>
        <p:nvSpPr>
          <p:cNvPr id="4" name="Foliennummernplatzhalter 3">
            <a:extLst>
              <a:ext uri="{FF2B5EF4-FFF2-40B4-BE49-F238E27FC236}">
                <a16:creationId xmlns:a16="http://schemas.microsoft.com/office/drawing/2014/main" id="{5C9F131B-2B68-425B-8FFF-8D359E0D5DD5}"/>
              </a:ext>
            </a:extLst>
          </p:cNvPr>
          <p:cNvSpPr>
            <a:spLocks noGrp="1"/>
          </p:cNvSpPr>
          <p:nvPr>
            <p:ph type="sldNum" sz="quarter" idx="14"/>
          </p:nvPr>
        </p:nvSpPr>
        <p:spPr>
          <a:xfrm>
            <a:off x="479425" y="7027336"/>
            <a:ext cx="720000" cy="123111"/>
          </a:xfrm>
        </p:spPr>
        <p:txBody>
          <a:bodyPr/>
          <a:lstStyle/>
          <a:p>
            <a:r>
              <a:rPr lang="de-DE" noProof="0"/>
              <a:t>Seite</a:t>
            </a:r>
            <a:r>
              <a:rPr lang="en-US"/>
              <a:t> </a:t>
            </a:r>
            <a:fld id="{401BA3E4-5E55-4F99-AF09-CC6D6B2539E2}" type="slidenum">
              <a:rPr lang="en-US" smtClean="0"/>
              <a:pPr/>
              <a:t>‹Nr.›</a:t>
            </a:fld>
            <a:endParaRPr lang="en-US" dirty="0"/>
          </a:p>
        </p:txBody>
      </p:sp>
    </p:spTree>
    <p:extLst>
      <p:ext uri="{BB962C8B-B14F-4D97-AF65-F5344CB8AC3E}">
        <p14:creationId xmlns:p14="http://schemas.microsoft.com/office/powerpoint/2010/main" val="21745236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halt – 1 Spalte | große Schrift">
    <p:spTree>
      <p:nvGrpSpPr>
        <p:cNvPr id="1" name=""/>
        <p:cNvGrpSpPr/>
        <p:nvPr/>
      </p:nvGrpSpPr>
      <p:grpSpPr>
        <a:xfrm>
          <a:off x="0" y="0"/>
          <a:ext cx="0" cy="0"/>
          <a:chOff x="0" y="0"/>
          <a:chExt cx="0" cy="0"/>
        </a:xfrm>
      </p:grpSpPr>
      <p:graphicFrame>
        <p:nvGraphicFramePr>
          <p:cNvPr id="11" name="Objekt 10" hidden="1">
            <a:extLst>
              <a:ext uri="{FF2B5EF4-FFF2-40B4-BE49-F238E27FC236}">
                <a16:creationId xmlns:a16="http://schemas.microsoft.com/office/drawing/2014/main" id="{73EB3F1D-68CC-4D42-88C6-FD851995773D}"/>
              </a:ext>
            </a:extLst>
          </p:cNvPr>
          <p:cNvGraphicFramePr>
            <a:graphicFrameLocks noChangeAspect="1"/>
          </p:cNvGraphicFramePr>
          <p:nvPr userDrawn="1">
            <p:custDataLst>
              <p:tags r:id="rId1"/>
            </p:custDataLst>
            <p:extLst>
              <p:ext uri="{D42A27DB-BD31-4B8C-83A1-F6EECF244321}">
                <p14:modId xmlns:p14="http://schemas.microsoft.com/office/powerpoint/2010/main" val="22992924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1" name="Objekt 10" hidden="1">
                        <a:extLst>
                          <a:ext uri="{FF2B5EF4-FFF2-40B4-BE49-F238E27FC236}">
                            <a16:creationId xmlns:a16="http://schemas.microsoft.com/office/drawing/2014/main" id="{73EB3F1D-68CC-4D42-88C6-FD851995773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E3E6397C-9FE6-4A0B-87BC-9E26F4233B7D}"/>
              </a:ext>
            </a:extLst>
          </p:cNvPr>
          <p:cNvSpPr>
            <a:spLocks noGrp="1"/>
          </p:cNvSpPr>
          <p:nvPr>
            <p:ph type="title"/>
          </p:nvPr>
        </p:nvSpPr>
        <p:spPr/>
        <p:txBody>
          <a:bodyPr vert="horz"/>
          <a:lstStyle/>
          <a:p>
            <a:r>
              <a:rPr lang="de-DE"/>
              <a:t>Mastertitelformat bearbeiten</a:t>
            </a:r>
            <a:endParaRPr lang="en-US"/>
          </a:p>
        </p:txBody>
      </p:sp>
      <p:sp>
        <p:nvSpPr>
          <p:cNvPr id="9" name="Foliennummernplatzhalter 8">
            <a:extLst>
              <a:ext uri="{FF2B5EF4-FFF2-40B4-BE49-F238E27FC236}">
                <a16:creationId xmlns:a16="http://schemas.microsoft.com/office/drawing/2014/main" id="{C680CF9D-E06C-44A3-9743-D9D200F41CBE}"/>
              </a:ext>
            </a:extLst>
          </p:cNvPr>
          <p:cNvSpPr>
            <a:spLocks noGrp="1"/>
          </p:cNvSpPr>
          <p:nvPr>
            <p:ph type="sldNum" sz="quarter" idx="12"/>
          </p:nvPr>
        </p:nvSpPr>
        <p:spPr/>
        <p:txBody>
          <a:bodyPr/>
          <a:lstStyle/>
          <a:p>
            <a:r>
              <a:rPr lang="de-DE" noProof="0"/>
              <a:t>Seite</a:t>
            </a:r>
            <a:r>
              <a:rPr lang="en-US"/>
              <a:t> </a:t>
            </a:r>
            <a:fld id="{401BA3E4-5E55-4F99-AF09-CC6D6B2539E2}" type="slidenum">
              <a:rPr lang="en-US" smtClean="0"/>
              <a:pPr/>
              <a:t>‹Nr.›</a:t>
            </a:fld>
            <a:endParaRPr lang="en-US" dirty="0"/>
          </a:p>
        </p:txBody>
      </p:sp>
      <p:sp>
        <p:nvSpPr>
          <p:cNvPr id="5" name="Textplatzhalter 4">
            <a:extLst>
              <a:ext uri="{FF2B5EF4-FFF2-40B4-BE49-F238E27FC236}">
                <a16:creationId xmlns:a16="http://schemas.microsoft.com/office/drawing/2014/main" id="{08A281D1-4D07-42EA-89AA-EA4C03EDB004}"/>
              </a:ext>
            </a:extLst>
          </p:cNvPr>
          <p:cNvSpPr>
            <a:spLocks noGrp="1"/>
          </p:cNvSpPr>
          <p:nvPr>
            <p:ph type="body" sz="quarter" idx="13" hasCustomPrompt="1"/>
          </p:nvPr>
        </p:nvSpPr>
        <p:spPr>
          <a:xfrm>
            <a:off x="479425" y="778321"/>
            <a:ext cx="11233150" cy="318933"/>
          </a:xfrm>
        </p:spPr>
        <p:txBody>
          <a:bodyPr/>
          <a:lstStyle>
            <a:lvl1pPr>
              <a:defRPr sz="2000">
                <a:solidFill>
                  <a:schemeClr val="accent2"/>
                </a:solidFill>
                <a:latin typeface="+mn-lt"/>
              </a:defRPr>
            </a:lvl1pPr>
          </a:lstStyle>
          <a:p>
            <a:pPr lvl="0"/>
            <a:r>
              <a:rPr lang="de-DE" dirty="0" err="1"/>
              <a:t>Subline</a:t>
            </a:r>
            <a:endParaRPr lang="en-US" dirty="0"/>
          </a:p>
        </p:txBody>
      </p:sp>
      <p:sp>
        <p:nvSpPr>
          <p:cNvPr id="10" name="Textplatzhalter 9">
            <a:extLst>
              <a:ext uri="{FF2B5EF4-FFF2-40B4-BE49-F238E27FC236}">
                <a16:creationId xmlns:a16="http://schemas.microsoft.com/office/drawing/2014/main" id="{85573968-5EC4-45D8-B356-9D2C25D2EC6A}"/>
              </a:ext>
            </a:extLst>
          </p:cNvPr>
          <p:cNvSpPr>
            <a:spLocks noGrp="1"/>
          </p:cNvSpPr>
          <p:nvPr>
            <p:ph type="body" sz="quarter" idx="14"/>
          </p:nvPr>
        </p:nvSpPr>
        <p:spPr>
          <a:xfrm>
            <a:off x="478199" y="1703388"/>
            <a:ext cx="11233150" cy="3020314"/>
          </a:xfrm>
        </p:spPr>
        <p:txBody>
          <a:bodyPr/>
          <a:lstStyle>
            <a:lvl1pPr>
              <a:spcAft>
                <a:spcPts val="2200"/>
              </a:spcAft>
              <a:defRPr sz="1800"/>
            </a:lvl1pPr>
            <a:lvl2pPr>
              <a:spcAft>
                <a:spcPts val="2200"/>
              </a:spcAft>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p:txBody>
      </p:sp>
    </p:spTree>
    <p:extLst>
      <p:ext uri="{BB962C8B-B14F-4D97-AF65-F5344CB8AC3E}">
        <p14:creationId xmlns:p14="http://schemas.microsoft.com/office/powerpoint/2010/main" val="4116013670"/>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halt – 2 Spalten | kleine Schrift">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3DC8D38B-C18B-45D1-977E-43D6AADFE724}"/>
              </a:ext>
            </a:extLst>
          </p:cNvPr>
          <p:cNvGraphicFramePr>
            <a:graphicFrameLocks noChangeAspect="1"/>
          </p:cNvGraphicFramePr>
          <p:nvPr userDrawn="1">
            <p:custDataLst>
              <p:tags r:id="rId1"/>
            </p:custDataLst>
            <p:extLst>
              <p:ext uri="{D42A27DB-BD31-4B8C-83A1-F6EECF244321}">
                <p14:modId xmlns:p14="http://schemas.microsoft.com/office/powerpoint/2010/main" val="24918883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E3E6397C-9FE6-4A0B-87BC-9E26F4233B7D}"/>
              </a:ext>
            </a:extLst>
          </p:cNvPr>
          <p:cNvSpPr>
            <a:spLocks noGrp="1"/>
          </p:cNvSpPr>
          <p:nvPr>
            <p:ph type="title"/>
          </p:nvPr>
        </p:nvSpPr>
        <p:spPr>
          <a:xfrm>
            <a:off x="479425" y="728811"/>
            <a:ext cx="11233150" cy="382733"/>
          </a:xfrm>
        </p:spPr>
        <p:txBody>
          <a:bodyPr vert="horz"/>
          <a:lstStyle/>
          <a:p>
            <a:r>
              <a:rPr lang="de-DE"/>
              <a:t>Mastertitelformat bearbeiten</a:t>
            </a:r>
            <a:endParaRPr lang="en-US" dirty="0"/>
          </a:p>
        </p:txBody>
      </p:sp>
      <p:sp>
        <p:nvSpPr>
          <p:cNvPr id="7" name="Textplatzhalter 6">
            <a:extLst>
              <a:ext uri="{FF2B5EF4-FFF2-40B4-BE49-F238E27FC236}">
                <a16:creationId xmlns:a16="http://schemas.microsoft.com/office/drawing/2014/main" id="{B6B3DBCD-172B-459C-8C97-521B9602874E}"/>
              </a:ext>
            </a:extLst>
          </p:cNvPr>
          <p:cNvSpPr>
            <a:spLocks noGrp="1"/>
          </p:cNvSpPr>
          <p:nvPr>
            <p:ph type="body" sz="quarter" idx="13"/>
          </p:nvPr>
        </p:nvSpPr>
        <p:spPr>
          <a:xfrm>
            <a:off x="479425" y="1700213"/>
            <a:ext cx="5437188" cy="2640595"/>
          </a:xfrm>
        </p:spPr>
        <p:txBody>
          <a:bodyPr numCol="1" spcCol="360000"/>
          <a:lstStyle>
            <a:lvl5pPr>
              <a:defRPr/>
            </a:lvl5pPr>
            <a:lvl8pPr>
              <a:buAutoNum type="arabicPeriod"/>
              <a:defRPr/>
            </a:lvl8pPr>
          </a:lstStyle>
          <a:p>
            <a:pPr lvl="0"/>
            <a:r>
              <a:rPr lang="de-DE"/>
              <a:t>Mastertextformat bearbeiten</a:t>
            </a:r>
          </a:p>
        </p:txBody>
      </p:sp>
      <p:sp>
        <p:nvSpPr>
          <p:cNvPr id="11" name="Foliennummernplatzhalter 10">
            <a:extLst>
              <a:ext uri="{FF2B5EF4-FFF2-40B4-BE49-F238E27FC236}">
                <a16:creationId xmlns:a16="http://schemas.microsoft.com/office/drawing/2014/main" id="{2C7C1689-11E8-41AB-9458-DE44740E236D}"/>
              </a:ext>
            </a:extLst>
          </p:cNvPr>
          <p:cNvSpPr>
            <a:spLocks noGrp="1"/>
          </p:cNvSpPr>
          <p:nvPr>
            <p:ph type="sldNum" sz="quarter" idx="16"/>
          </p:nvPr>
        </p:nvSpPr>
        <p:spPr/>
        <p:txBody>
          <a:bodyPr/>
          <a:lstStyle/>
          <a:p>
            <a:r>
              <a:rPr lang="de-DE" noProof="0"/>
              <a:t>Seite</a:t>
            </a:r>
            <a:r>
              <a:rPr lang="en-US"/>
              <a:t> </a:t>
            </a:r>
            <a:fld id="{401BA3E4-5E55-4F99-AF09-CC6D6B2539E2}" type="slidenum">
              <a:rPr lang="en-US" smtClean="0"/>
              <a:pPr/>
              <a:t>‹Nr.›</a:t>
            </a:fld>
            <a:endParaRPr lang="en-US" dirty="0"/>
          </a:p>
        </p:txBody>
      </p:sp>
      <p:sp>
        <p:nvSpPr>
          <p:cNvPr id="5" name="Textplatzhalter 4">
            <a:extLst>
              <a:ext uri="{FF2B5EF4-FFF2-40B4-BE49-F238E27FC236}">
                <a16:creationId xmlns:a16="http://schemas.microsoft.com/office/drawing/2014/main" id="{039AB49C-1F4E-4EF1-AAF8-5D9B08CE018B}"/>
              </a:ext>
            </a:extLst>
          </p:cNvPr>
          <p:cNvSpPr>
            <a:spLocks noGrp="1"/>
          </p:cNvSpPr>
          <p:nvPr>
            <p:ph type="body" sz="quarter" idx="17" hasCustomPrompt="1"/>
          </p:nvPr>
        </p:nvSpPr>
        <p:spPr>
          <a:xfrm>
            <a:off x="479425" y="417600"/>
            <a:ext cx="11233150" cy="318933"/>
          </a:xfrm>
        </p:spPr>
        <p:txBody>
          <a:bodyPr/>
          <a:lstStyle>
            <a:lvl1pPr>
              <a:defRPr sz="2000">
                <a:solidFill>
                  <a:schemeClr val="accent2"/>
                </a:solidFill>
                <a:latin typeface="+mn-lt"/>
              </a:defRPr>
            </a:lvl1pPr>
          </a:lstStyle>
          <a:p>
            <a:pPr lvl="0"/>
            <a:r>
              <a:rPr lang="de-DE" dirty="0" err="1"/>
              <a:t>Subline</a:t>
            </a:r>
            <a:endParaRPr lang="en-US" dirty="0"/>
          </a:p>
        </p:txBody>
      </p:sp>
      <p:sp>
        <p:nvSpPr>
          <p:cNvPr id="13" name="Textplatzhalter 12">
            <a:extLst>
              <a:ext uri="{FF2B5EF4-FFF2-40B4-BE49-F238E27FC236}">
                <a16:creationId xmlns:a16="http://schemas.microsoft.com/office/drawing/2014/main" id="{02979DCD-35B3-46F6-8E1A-F75179508D31}"/>
              </a:ext>
            </a:extLst>
          </p:cNvPr>
          <p:cNvSpPr>
            <a:spLocks noGrp="1"/>
          </p:cNvSpPr>
          <p:nvPr>
            <p:ph type="body" sz="quarter" idx="18"/>
          </p:nvPr>
        </p:nvSpPr>
        <p:spPr>
          <a:xfrm>
            <a:off x="6275388" y="1700213"/>
            <a:ext cx="5437187" cy="2640595"/>
          </a:xfrm>
        </p:spPr>
        <p:txBody>
          <a:bodyPr numCol="1"/>
          <a:lstStyle/>
          <a:p>
            <a:pPr lvl="0"/>
            <a:r>
              <a:rPr lang="de-DE"/>
              <a:t>Mastertextformat bearbeiten</a:t>
            </a:r>
          </a:p>
        </p:txBody>
      </p:sp>
    </p:spTree>
    <p:extLst>
      <p:ext uri="{BB962C8B-B14F-4D97-AF65-F5344CB8AC3E}">
        <p14:creationId xmlns:p14="http://schemas.microsoft.com/office/powerpoint/2010/main" val="3503339127"/>
      </p:ext>
    </p:extLst>
  </p:cSld>
  <p:clrMapOvr>
    <a:masterClrMapping/>
  </p:clrMapOvr>
  <p:extLst>
    <p:ext uri="{DCECCB84-F9BA-43D5-87BE-67443E8EF086}">
      <p15:sldGuideLst xmlns:p15="http://schemas.microsoft.com/office/powerpoint/2012/main">
        <p15:guide id="1" pos="3953" userDrawn="1">
          <p15:clr>
            <a:srgbClr val="FBAE40"/>
          </p15:clr>
        </p15:guide>
        <p15:guide id="2" pos="3727"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halt – 2 Spalten | große Schrift">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2174C6A4-3B89-4478-A08C-B54D082B3842}"/>
              </a:ext>
            </a:extLst>
          </p:cNvPr>
          <p:cNvGraphicFramePr>
            <a:graphicFrameLocks noChangeAspect="1"/>
          </p:cNvGraphicFramePr>
          <p:nvPr userDrawn="1">
            <p:custDataLst>
              <p:tags r:id="rId1"/>
            </p:custDataLst>
            <p:extLst>
              <p:ext uri="{D42A27DB-BD31-4B8C-83A1-F6EECF244321}">
                <p14:modId xmlns:p14="http://schemas.microsoft.com/office/powerpoint/2010/main" val="33874438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E3E6397C-9FE6-4A0B-87BC-9E26F4233B7D}"/>
              </a:ext>
            </a:extLst>
          </p:cNvPr>
          <p:cNvSpPr>
            <a:spLocks noGrp="1"/>
          </p:cNvSpPr>
          <p:nvPr>
            <p:ph type="title"/>
          </p:nvPr>
        </p:nvSpPr>
        <p:spPr>
          <a:xfrm>
            <a:off x="479425" y="728811"/>
            <a:ext cx="11233150" cy="382733"/>
          </a:xfrm>
        </p:spPr>
        <p:txBody>
          <a:bodyPr vert="horz"/>
          <a:lstStyle/>
          <a:p>
            <a:r>
              <a:rPr lang="de-DE"/>
              <a:t>Mastertitelformat bearbeiten</a:t>
            </a:r>
            <a:endParaRPr lang="en-US" dirty="0"/>
          </a:p>
        </p:txBody>
      </p:sp>
      <p:sp>
        <p:nvSpPr>
          <p:cNvPr id="7" name="Textplatzhalter 6">
            <a:extLst>
              <a:ext uri="{FF2B5EF4-FFF2-40B4-BE49-F238E27FC236}">
                <a16:creationId xmlns:a16="http://schemas.microsoft.com/office/drawing/2014/main" id="{B6B3DBCD-172B-459C-8C97-521B9602874E}"/>
              </a:ext>
            </a:extLst>
          </p:cNvPr>
          <p:cNvSpPr>
            <a:spLocks noGrp="1"/>
          </p:cNvSpPr>
          <p:nvPr>
            <p:ph type="body" sz="quarter" idx="13"/>
          </p:nvPr>
        </p:nvSpPr>
        <p:spPr>
          <a:xfrm>
            <a:off x="479425" y="1700213"/>
            <a:ext cx="5437188" cy="3085204"/>
          </a:xfrm>
        </p:spPr>
        <p:txBody>
          <a:bodyPr numCol="1" spcCol="360000"/>
          <a:lstStyle>
            <a:lvl1pPr>
              <a:lnSpc>
                <a:spcPct val="110000"/>
              </a:lnSpc>
              <a:spcAft>
                <a:spcPts val="2200"/>
              </a:spcAft>
              <a:defRPr sz="1800"/>
            </a:lvl1pPr>
            <a:lvl2pPr>
              <a:lnSpc>
                <a:spcPct val="110000"/>
              </a:lnSpc>
              <a:spcAft>
                <a:spcPts val="2200"/>
              </a:spcAft>
              <a:defRPr sz="1600"/>
            </a:lvl2pPr>
            <a:lvl3pPr>
              <a:lnSpc>
                <a:spcPct val="110000"/>
              </a:lnSpc>
              <a:defRPr sz="1600"/>
            </a:lvl3pPr>
            <a:lvl4pPr>
              <a:lnSpc>
                <a:spcPct val="110000"/>
              </a:lnSpc>
              <a:defRPr sz="1600"/>
            </a:lvl4pPr>
            <a:lvl5pPr>
              <a:lnSpc>
                <a:spcPct val="110000"/>
              </a:lnSpc>
              <a:defRPr sz="1600"/>
            </a:lvl5pPr>
            <a:lvl6pPr>
              <a:lnSpc>
                <a:spcPct val="110000"/>
              </a:lnSpc>
              <a:defRPr sz="1600"/>
            </a:lvl6pPr>
            <a:lvl7pPr>
              <a:lnSpc>
                <a:spcPct val="110000"/>
              </a:lnSpc>
              <a:defRPr sz="1600"/>
            </a:lvl7pPr>
            <a:lvl8pPr>
              <a:lnSpc>
                <a:spcPct val="110000"/>
              </a:lnSpc>
              <a:buAutoNum type="arabicPeriod"/>
              <a:defRPr sz="1600"/>
            </a:lvl8pPr>
            <a:lvl9pPr>
              <a:lnSpc>
                <a:spcPct val="110000"/>
              </a:lnSpc>
              <a:defRPr sz="1600"/>
            </a:lvl9pPr>
          </a:lstStyle>
          <a:p>
            <a:pPr lvl="0"/>
            <a:r>
              <a:rPr lang="de-DE"/>
              <a:t>Mastertextformat bearbeiten</a:t>
            </a:r>
          </a:p>
        </p:txBody>
      </p:sp>
      <p:sp>
        <p:nvSpPr>
          <p:cNvPr id="11" name="Foliennummernplatzhalter 10">
            <a:extLst>
              <a:ext uri="{FF2B5EF4-FFF2-40B4-BE49-F238E27FC236}">
                <a16:creationId xmlns:a16="http://schemas.microsoft.com/office/drawing/2014/main" id="{138D657B-7546-4822-9986-D77847487095}"/>
              </a:ext>
            </a:extLst>
          </p:cNvPr>
          <p:cNvSpPr>
            <a:spLocks noGrp="1"/>
          </p:cNvSpPr>
          <p:nvPr>
            <p:ph type="sldNum" sz="quarter" idx="16"/>
          </p:nvPr>
        </p:nvSpPr>
        <p:spPr/>
        <p:txBody>
          <a:bodyPr/>
          <a:lstStyle/>
          <a:p>
            <a:r>
              <a:rPr lang="de-DE" noProof="0"/>
              <a:t>Seite</a:t>
            </a:r>
            <a:r>
              <a:rPr lang="en-US"/>
              <a:t> </a:t>
            </a:r>
            <a:fld id="{401BA3E4-5E55-4F99-AF09-CC6D6B2539E2}" type="slidenum">
              <a:rPr lang="en-US" smtClean="0"/>
              <a:pPr/>
              <a:t>‹Nr.›</a:t>
            </a:fld>
            <a:endParaRPr lang="en-US" dirty="0"/>
          </a:p>
        </p:txBody>
      </p:sp>
      <p:sp>
        <p:nvSpPr>
          <p:cNvPr id="4" name="Textplatzhalter 3">
            <a:extLst>
              <a:ext uri="{FF2B5EF4-FFF2-40B4-BE49-F238E27FC236}">
                <a16:creationId xmlns:a16="http://schemas.microsoft.com/office/drawing/2014/main" id="{89B913C0-DAEC-4E03-BE28-C93BE7F200CF}"/>
              </a:ext>
            </a:extLst>
          </p:cNvPr>
          <p:cNvSpPr>
            <a:spLocks noGrp="1"/>
          </p:cNvSpPr>
          <p:nvPr>
            <p:ph type="body" sz="quarter" idx="17" hasCustomPrompt="1"/>
          </p:nvPr>
        </p:nvSpPr>
        <p:spPr>
          <a:xfrm>
            <a:off x="479425" y="417600"/>
            <a:ext cx="11233150" cy="318933"/>
          </a:xfrm>
        </p:spPr>
        <p:txBody>
          <a:bodyPr/>
          <a:lstStyle>
            <a:lvl1pPr>
              <a:defRPr sz="2000">
                <a:solidFill>
                  <a:schemeClr val="accent2"/>
                </a:solidFill>
                <a:latin typeface="+mn-lt"/>
              </a:defRPr>
            </a:lvl1pPr>
          </a:lstStyle>
          <a:p>
            <a:pPr lvl="0"/>
            <a:r>
              <a:rPr lang="de-DE" dirty="0" err="1"/>
              <a:t>Subline</a:t>
            </a:r>
            <a:endParaRPr lang="en-US" dirty="0"/>
          </a:p>
        </p:txBody>
      </p:sp>
      <p:sp>
        <p:nvSpPr>
          <p:cNvPr id="6" name="Textplatzhalter 5">
            <a:extLst>
              <a:ext uri="{FF2B5EF4-FFF2-40B4-BE49-F238E27FC236}">
                <a16:creationId xmlns:a16="http://schemas.microsoft.com/office/drawing/2014/main" id="{ADDDE3BD-D7C5-4F7F-8E5F-2F194BD44FB4}"/>
              </a:ext>
            </a:extLst>
          </p:cNvPr>
          <p:cNvSpPr>
            <a:spLocks noGrp="1"/>
          </p:cNvSpPr>
          <p:nvPr>
            <p:ph type="body" sz="quarter" idx="18"/>
          </p:nvPr>
        </p:nvSpPr>
        <p:spPr>
          <a:xfrm>
            <a:off x="6275388" y="1700213"/>
            <a:ext cx="5516562" cy="3020314"/>
          </a:xfrm>
        </p:spPr>
        <p:txBody>
          <a:bodyPr numCol="1"/>
          <a:lstStyle>
            <a:lvl1pPr>
              <a:lnSpc>
                <a:spcPct val="110000"/>
              </a:lnSpc>
              <a:spcAft>
                <a:spcPts val="2200"/>
              </a:spcAft>
              <a:defRPr sz="1800"/>
            </a:lvl1pPr>
            <a:lvl2pPr>
              <a:lnSpc>
                <a:spcPct val="110000"/>
              </a:lnSpc>
              <a:spcAft>
                <a:spcPts val="2200"/>
              </a:spcAft>
              <a:defRPr sz="1600"/>
            </a:lvl2pPr>
            <a:lvl3pPr>
              <a:lnSpc>
                <a:spcPct val="110000"/>
              </a:lnSpc>
              <a:defRPr sz="1600"/>
            </a:lvl3pPr>
            <a:lvl4pPr>
              <a:lnSpc>
                <a:spcPct val="110000"/>
              </a:lnSpc>
              <a:defRPr sz="1600"/>
            </a:lvl4pPr>
            <a:lvl5pPr>
              <a:lnSpc>
                <a:spcPct val="110000"/>
              </a:lnSpc>
              <a:defRPr sz="1600"/>
            </a:lvl5pPr>
            <a:lvl6pPr>
              <a:lnSpc>
                <a:spcPct val="110000"/>
              </a:lnSpc>
              <a:defRPr sz="1600"/>
            </a:lvl6pPr>
            <a:lvl7pPr>
              <a:lnSpc>
                <a:spcPct val="110000"/>
              </a:lnSpc>
              <a:defRPr sz="1600"/>
            </a:lvl7pPr>
            <a:lvl8pPr>
              <a:lnSpc>
                <a:spcPct val="110000"/>
              </a:lnSpc>
              <a:defRPr sz="1600"/>
            </a:lvl8pPr>
            <a:lvl9pPr>
              <a:lnSpc>
                <a:spcPct val="110000"/>
              </a:lnSpc>
              <a:defRPr sz="1600"/>
            </a:lvl9pPr>
          </a:lstStyle>
          <a:p>
            <a:pPr lvl="0"/>
            <a:r>
              <a:rPr lang="de-DE"/>
              <a:t>Mastertextformat bearbeiten</a:t>
            </a:r>
          </a:p>
        </p:txBody>
      </p:sp>
    </p:spTree>
    <p:extLst>
      <p:ext uri="{BB962C8B-B14F-4D97-AF65-F5344CB8AC3E}">
        <p14:creationId xmlns:p14="http://schemas.microsoft.com/office/powerpoint/2010/main" val="339527545"/>
      </p:ext>
    </p:extLst>
  </p:cSld>
  <p:clrMapOvr>
    <a:masterClrMapping/>
  </p:clrMapOvr>
  <p:extLst>
    <p:ext uri="{DCECCB84-F9BA-43D5-87BE-67443E8EF086}">
      <p15:sldGuideLst xmlns:p15="http://schemas.microsoft.com/office/powerpoint/2012/main">
        <p15:guide id="1" pos="3953" userDrawn="1">
          <p15:clr>
            <a:srgbClr val="FBAE40"/>
          </p15:clr>
        </p15:guide>
        <p15:guide id="2" pos="3727"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halt – 2 Spalten mit Infokasten">
    <p:spTree>
      <p:nvGrpSpPr>
        <p:cNvPr id="1" name=""/>
        <p:cNvGrpSpPr/>
        <p:nvPr/>
      </p:nvGrpSpPr>
      <p:grpSpPr>
        <a:xfrm>
          <a:off x="0" y="0"/>
          <a:ext cx="0" cy="0"/>
          <a:chOff x="0" y="0"/>
          <a:chExt cx="0" cy="0"/>
        </a:xfrm>
      </p:grpSpPr>
      <p:graphicFrame>
        <p:nvGraphicFramePr>
          <p:cNvPr id="9" name="Objekt 8" hidden="1">
            <a:extLst>
              <a:ext uri="{FF2B5EF4-FFF2-40B4-BE49-F238E27FC236}">
                <a16:creationId xmlns:a16="http://schemas.microsoft.com/office/drawing/2014/main" id="{3DC8D38B-C18B-45D1-977E-43D6AADFE724}"/>
              </a:ext>
            </a:extLst>
          </p:cNvPr>
          <p:cNvGraphicFramePr>
            <a:graphicFrameLocks noChangeAspect="1"/>
          </p:cNvGraphicFramePr>
          <p:nvPr userDrawn="1">
            <p:custDataLst>
              <p:tags r:id="rId1"/>
            </p:custDataLst>
            <p:extLst>
              <p:ext uri="{D42A27DB-BD31-4B8C-83A1-F6EECF244321}">
                <p14:modId xmlns:p14="http://schemas.microsoft.com/office/powerpoint/2010/main" val="3472209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9" name="Objekt 8" hidden="1">
                        <a:extLst>
                          <a:ext uri="{FF2B5EF4-FFF2-40B4-BE49-F238E27FC236}">
                            <a16:creationId xmlns:a16="http://schemas.microsoft.com/office/drawing/2014/main" id="{3DC8D38B-C18B-45D1-977E-43D6AADFE72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E3E6397C-9FE6-4A0B-87BC-9E26F4233B7D}"/>
              </a:ext>
            </a:extLst>
          </p:cNvPr>
          <p:cNvSpPr>
            <a:spLocks noGrp="1"/>
          </p:cNvSpPr>
          <p:nvPr>
            <p:ph type="title"/>
          </p:nvPr>
        </p:nvSpPr>
        <p:spPr/>
        <p:txBody>
          <a:bodyPr vert="horz"/>
          <a:lstStyle/>
          <a:p>
            <a:r>
              <a:rPr lang="de-DE"/>
              <a:t>Mastertitelformat bearbeiten</a:t>
            </a:r>
            <a:endParaRPr lang="en-US"/>
          </a:p>
        </p:txBody>
      </p:sp>
      <p:sp>
        <p:nvSpPr>
          <p:cNvPr id="7" name="Textplatzhalter 6">
            <a:extLst>
              <a:ext uri="{FF2B5EF4-FFF2-40B4-BE49-F238E27FC236}">
                <a16:creationId xmlns:a16="http://schemas.microsoft.com/office/drawing/2014/main" id="{B6B3DBCD-172B-459C-8C97-521B9602874E}"/>
              </a:ext>
            </a:extLst>
          </p:cNvPr>
          <p:cNvSpPr>
            <a:spLocks noGrp="1"/>
          </p:cNvSpPr>
          <p:nvPr>
            <p:ph type="body" sz="quarter" idx="13"/>
          </p:nvPr>
        </p:nvSpPr>
        <p:spPr>
          <a:xfrm>
            <a:off x="0" y="1700213"/>
            <a:ext cx="5916613" cy="4284662"/>
          </a:xfrm>
          <a:gradFill flip="none" rotWithShape="1">
            <a:gsLst>
              <a:gs pos="34000">
                <a:srgbClr val="1E7992">
                  <a:alpha val="95000"/>
                </a:srgbClr>
              </a:gs>
              <a:gs pos="0">
                <a:srgbClr val="014A6B">
                  <a:alpha val="95000"/>
                </a:srgbClr>
              </a:gs>
              <a:gs pos="74000">
                <a:schemeClr val="accent5">
                  <a:lumMod val="90000"/>
                  <a:lumOff val="10000"/>
                  <a:alpha val="95000"/>
                </a:schemeClr>
              </a:gs>
              <a:gs pos="100000">
                <a:srgbClr val="09B2AC">
                  <a:alpha val="95000"/>
                </a:srgbClr>
              </a:gs>
            </a:gsLst>
            <a:path path="circle">
              <a:fillToRect r="100000" b="100000"/>
            </a:path>
            <a:tileRect l="-100000" t="-100000"/>
          </a:gradFill>
        </p:spPr>
        <p:txBody>
          <a:bodyPr lIns="486000" tIns="288000" rIns="288000" bIns="288000" numCol="1" spcCol="360000">
            <a:noAutofit/>
          </a:bodyPr>
          <a:lstStyle>
            <a:lvl1pPr>
              <a:spcAft>
                <a:spcPts val="0"/>
              </a:spcAft>
              <a:defRPr>
                <a:solidFill>
                  <a:schemeClr val="bg1"/>
                </a:solidFill>
              </a:defRPr>
            </a:lvl1pPr>
            <a:lvl2pPr>
              <a:lnSpc>
                <a:spcPts val="1800"/>
              </a:lnSpc>
              <a:spcAft>
                <a:spcPts val="600"/>
              </a:spcAft>
              <a:defRPr sz="2080" b="0">
                <a:solidFill>
                  <a:schemeClr val="bg1"/>
                </a:solidFill>
                <a:latin typeface="Frutiger LT Com 75 Black" panose="020B0A03040504030204" pitchFamily="34" charset="0"/>
              </a:defRPr>
            </a:lvl2pPr>
            <a:lvl3pP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buAutoNum type="arabicPeriod"/>
              <a:defRPr>
                <a:solidFill>
                  <a:schemeClr val="bg1"/>
                </a:solidFill>
              </a:defRPr>
            </a:lvl8pPr>
            <a:lvl9pPr>
              <a:buClr>
                <a:schemeClr val="bg1"/>
              </a:buClr>
              <a:defRPr>
                <a:solidFill>
                  <a:schemeClr val="bg1"/>
                </a:solidFill>
              </a:defRPr>
            </a:lvl9pPr>
          </a:lstStyle>
          <a:p>
            <a:pPr lvl="0"/>
            <a:r>
              <a:rPr lang="de-DE"/>
              <a:t>Mastertextformat bearbeiten</a:t>
            </a:r>
          </a:p>
        </p:txBody>
      </p:sp>
      <p:sp>
        <p:nvSpPr>
          <p:cNvPr id="11" name="Textplatzhalter 10">
            <a:extLst>
              <a:ext uri="{FF2B5EF4-FFF2-40B4-BE49-F238E27FC236}">
                <a16:creationId xmlns:a16="http://schemas.microsoft.com/office/drawing/2014/main" id="{74F9B75C-F431-4271-A789-357B552F17EE}"/>
              </a:ext>
            </a:extLst>
          </p:cNvPr>
          <p:cNvSpPr>
            <a:spLocks noGrp="1"/>
          </p:cNvSpPr>
          <p:nvPr>
            <p:ph type="body" sz="quarter" idx="14"/>
          </p:nvPr>
        </p:nvSpPr>
        <p:spPr>
          <a:xfrm>
            <a:off x="6275388" y="1700213"/>
            <a:ext cx="5437187" cy="2777299"/>
          </a:xfrm>
        </p:spPr>
        <p:txBody>
          <a:bodyPr/>
          <a:lstStyle>
            <a:lvl5pPr>
              <a:defRPr/>
            </a:lvl5pPr>
          </a:lstStyle>
          <a:p>
            <a:pPr lvl="0"/>
            <a:r>
              <a:rPr lang="de-DE"/>
              <a:t>Mastertextformat bearbeiten</a:t>
            </a:r>
          </a:p>
        </p:txBody>
      </p:sp>
      <p:sp>
        <p:nvSpPr>
          <p:cNvPr id="12" name="Foliennummernplatzhalter 11">
            <a:extLst>
              <a:ext uri="{FF2B5EF4-FFF2-40B4-BE49-F238E27FC236}">
                <a16:creationId xmlns:a16="http://schemas.microsoft.com/office/drawing/2014/main" id="{82CBCEFF-ED55-43F4-840E-11635FF54F1D}"/>
              </a:ext>
            </a:extLst>
          </p:cNvPr>
          <p:cNvSpPr>
            <a:spLocks noGrp="1"/>
          </p:cNvSpPr>
          <p:nvPr>
            <p:ph type="sldNum" sz="quarter" idx="17"/>
          </p:nvPr>
        </p:nvSpPr>
        <p:spPr/>
        <p:txBody>
          <a:bodyPr/>
          <a:lstStyle/>
          <a:p>
            <a:r>
              <a:rPr lang="de-DE" noProof="0"/>
              <a:t>Seite</a:t>
            </a:r>
            <a:r>
              <a:rPr lang="en-US"/>
              <a:t> </a:t>
            </a:r>
            <a:fld id="{401BA3E4-5E55-4F99-AF09-CC6D6B2539E2}" type="slidenum">
              <a:rPr lang="en-US" smtClean="0"/>
              <a:pPr/>
              <a:t>‹Nr.›</a:t>
            </a:fld>
            <a:endParaRPr lang="en-US" dirty="0"/>
          </a:p>
        </p:txBody>
      </p:sp>
      <p:sp>
        <p:nvSpPr>
          <p:cNvPr id="4" name="Textplatzhalter 3">
            <a:extLst>
              <a:ext uri="{FF2B5EF4-FFF2-40B4-BE49-F238E27FC236}">
                <a16:creationId xmlns:a16="http://schemas.microsoft.com/office/drawing/2014/main" id="{870EAC44-6B23-48D7-9382-254ECE95C3B7}"/>
              </a:ext>
            </a:extLst>
          </p:cNvPr>
          <p:cNvSpPr>
            <a:spLocks noGrp="1"/>
          </p:cNvSpPr>
          <p:nvPr>
            <p:ph type="body" sz="quarter" idx="18" hasCustomPrompt="1"/>
          </p:nvPr>
        </p:nvSpPr>
        <p:spPr>
          <a:xfrm>
            <a:off x="479425" y="778321"/>
            <a:ext cx="11233150" cy="319318"/>
          </a:xfrm>
        </p:spPr>
        <p:txBody>
          <a:bodyPr/>
          <a:lstStyle>
            <a:lvl1pPr>
              <a:defRPr sz="2000">
                <a:solidFill>
                  <a:schemeClr val="accent2"/>
                </a:solidFill>
                <a:latin typeface="+mn-lt"/>
              </a:defRPr>
            </a:lvl1pPr>
          </a:lstStyle>
          <a:p>
            <a:pPr lvl="0"/>
            <a:r>
              <a:rPr lang="de-DE" dirty="0" err="1"/>
              <a:t>Subline</a:t>
            </a:r>
            <a:endParaRPr lang="en-US" dirty="0"/>
          </a:p>
        </p:txBody>
      </p:sp>
    </p:spTree>
    <p:extLst>
      <p:ext uri="{BB962C8B-B14F-4D97-AF65-F5344CB8AC3E}">
        <p14:creationId xmlns:p14="http://schemas.microsoft.com/office/powerpoint/2010/main" val="180286515"/>
      </p:ext>
    </p:extLst>
  </p:cSld>
  <p:clrMapOvr>
    <a:masterClrMapping/>
  </p:clrMapOvr>
  <p:extLst>
    <p:ext uri="{DCECCB84-F9BA-43D5-87BE-67443E8EF086}">
      <p15:sldGuideLst xmlns:p15="http://schemas.microsoft.com/office/powerpoint/2012/main">
        <p15:guide id="1" pos="3953" userDrawn="1">
          <p15:clr>
            <a:srgbClr val="FBAE40"/>
          </p15:clr>
        </p15:guide>
        <p15:guide id="2" pos="3727"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Zitat hell">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5BAB6549-3007-4962-B8D4-52ECE4823118}"/>
              </a:ext>
            </a:extLst>
          </p:cNvPr>
          <p:cNvGraphicFramePr>
            <a:graphicFrameLocks noChangeAspect="1"/>
          </p:cNvGraphicFramePr>
          <p:nvPr userDrawn="1">
            <p:custDataLst>
              <p:tags r:id="rId1"/>
            </p:custDataLst>
            <p:extLst>
              <p:ext uri="{D42A27DB-BD31-4B8C-83A1-F6EECF244321}">
                <p14:modId xmlns:p14="http://schemas.microsoft.com/office/powerpoint/2010/main" val="37518240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2" name="Rechteck 21">
            <a:extLst>
              <a:ext uri="{FF2B5EF4-FFF2-40B4-BE49-F238E27FC236}">
                <a16:creationId xmlns:a16="http://schemas.microsoft.com/office/drawing/2014/main" id="{30FDEE22-4D74-4924-86C5-CF41B7A9F583}"/>
              </a:ext>
            </a:extLst>
          </p:cNvPr>
          <p:cNvSpPr/>
          <p:nvPr userDrawn="1"/>
        </p:nvSpPr>
        <p:spPr bwMode="gray">
          <a:xfrm>
            <a:off x="479425" y="1206230"/>
            <a:ext cx="473886" cy="87549"/>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180000" indent="-180000" algn="l">
              <a:lnSpc>
                <a:spcPts val="1960"/>
              </a:lnSpc>
              <a:buClr>
                <a:schemeClr val="accent1"/>
              </a:buClr>
              <a:buFont typeface="Wingdings" panose="05000000000000000000" pitchFamily="2" charset="2"/>
              <a:buChar char="§"/>
            </a:pPr>
            <a:endParaRPr lang="en-US" sz="1400" dirty="0">
              <a:solidFill>
                <a:schemeClr val="tx1"/>
              </a:solidFill>
            </a:endParaRPr>
          </a:p>
        </p:txBody>
      </p:sp>
      <p:cxnSp>
        <p:nvCxnSpPr>
          <p:cNvPr id="15" name="Gerader Verbinder 14">
            <a:extLst>
              <a:ext uri="{FF2B5EF4-FFF2-40B4-BE49-F238E27FC236}">
                <a16:creationId xmlns:a16="http://schemas.microsoft.com/office/drawing/2014/main" id="{CABC3893-E6D0-4680-9CDB-B7D76C158179}"/>
              </a:ext>
            </a:extLst>
          </p:cNvPr>
          <p:cNvCxnSpPr/>
          <p:nvPr userDrawn="1"/>
        </p:nvCxnSpPr>
        <p:spPr>
          <a:xfrm>
            <a:off x="0" y="6143625"/>
            <a:ext cx="121920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32" name="Textplatzhalter 31">
            <a:extLst>
              <a:ext uri="{FF2B5EF4-FFF2-40B4-BE49-F238E27FC236}">
                <a16:creationId xmlns:a16="http://schemas.microsoft.com/office/drawing/2014/main" id="{19260903-BB55-4E18-8A26-9490D566EEA9}"/>
              </a:ext>
            </a:extLst>
          </p:cNvPr>
          <p:cNvSpPr>
            <a:spLocks noGrp="1"/>
          </p:cNvSpPr>
          <p:nvPr>
            <p:ph type="body" sz="quarter" idx="13" hasCustomPrompt="1"/>
          </p:nvPr>
        </p:nvSpPr>
        <p:spPr>
          <a:xfrm>
            <a:off x="479425" y="1826785"/>
            <a:ext cx="11233150" cy="1205330"/>
          </a:xfrm>
        </p:spPr>
        <p:txBody>
          <a:bodyPr/>
          <a:lstStyle>
            <a:lvl1pPr>
              <a:lnSpc>
                <a:spcPct val="110000"/>
              </a:lnSpc>
              <a:spcAft>
                <a:spcPts val="0"/>
              </a:spcAft>
              <a:defRPr sz="4400">
                <a:solidFill>
                  <a:schemeClr val="accent2"/>
                </a:solidFill>
                <a:latin typeface="Frutiger LT Com 65 Bold" panose="020B0803030504020204" pitchFamily="34" charset="0"/>
              </a:defRPr>
            </a:lvl1pPr>
            <a:lvl2pPr algn="r">
              <a:lnSpc>
                <a:spcPct val="110000"/>
              </a:lnSpc>
              <a:spcAft>
                <a:spcPts val="0"/>
              </a:spcAft>
              <a:defRPr sz="1400">
                <a:solidFill>
                  <a:schemeClr val="accent2"/>
                </a:solidFill>
                <a:latin typeface="+mj-lt"/>
              </a:defRPr>
            </a:lvl2pPr>
            <a:lvl3pPr algn="r">
              <a:lnSpc>
                <a:spcPct val="110000"/>
              </a:lnSpc>
              <a:spcAft>
                <a:spcPts val="0"/>
              </a:spcAft>
              <a:defRPr b="0">
                <a:solidFill>
                  <a:schemeClr val="accent2"/>
                </a:solidFill>
                <a:latin typeface="+mn-lt"/>
              </a:defRPr>
            </a:lvl3pPr>
            <a:lvl4pPr marL="0" indent="0" algn="r">
              <a:lnSpc>
                <a:spcPct val="110000"/>
              </a:lnSpc>
              <a:buNone/>
              <a:defRPr>
                <a:solidFill>
                  <a:schemeClr val="accent2"/>
                </a:solidFill>
              </a:defRPr>
            </a:lvl4pPr>
          </a:lstStyle>
          <a:p>
            <a:pPr lvl="0"/>
            <a:r>
              <a:rPr lang="de-DE" dirty="0"/>
              <a:t>Zitat</a:t>
            </a:r>
          </a:p>
          <a:p>
            <a:pPr lvl="1"/>
            <a:r>
              <a:rPr lang="de-DE" dirty="0"/>
              <a:t>Name des Autors</a:t>
            </a:r>
          </a:p>
          <a:p>
            <a:pPr lvl="2"/>
            <a:r>
              <a:rPr lang="de-DE" dirty="0"/>
              <a:t>Position</a:t>
            </a:r>
          </a:p>
        </p:txBody>
      </p:sp>
      <p:grpSp>
        <p:nvGrpSpPr>
          <p:cNvPr id="20" name="Gruppieren 19">
            <a:extLst>
              <a:ext uri="{FF2B5EF4-FFF2-40B4-BE49-F238E27FC236}">
                <a16:creationId xmlns:a16="http://schemas.microsoft.com/office/drawing/2014/main" id="{B30F5BB5-7863-4504-94A4-F39A72E20BF2}"/>
              </a:ext>
            </a:extLst>
          </p:cNvPr>
          <p:cNvGrpSpPr/>
          <p:nvPr userDrawn="1"/>
        </p:nvGrpSpPr>
        <p:grpSpPr>
          <a:xfrm>
            <a:off x="621507" y="476249"/>
            <a:ext cx="1266824" cy="1028701"/>
            <a:chOff x="621507" y="476249"/>
            <a:chExt cx="1266824" cy="1028701"/>
          </a:xfrm>
        </p:grpSpPr>
        <p:sp>
          <p:nvSpPr>
            <p:cNvPr id="3" name="Pfeil: Chevron 2">
              <a:extLst>
                <a:ext uri="{FF2B5EF4-FFF2-40B4-BE49-F238E27FC236}">
                  <a16:creationId xmlns:a16="http://schemas.microsoft.com/office/drawing/2014/main" id="{80955E3B-8357-4836-8592-3039D01F1391}"/>
                </a:ext>
              </a:extLst>
            </p:cNvPr>
            <p:cNvSpPr/>
            <p:nvPr userDrawn="1"/>
          </p:nvSpPr>
          <p:spPr>
            <a:xfrm>
              <a:off x="621507" y="476249"/>
              <a:ext cx="671512" cy="1028701"/>
            </a:xfrm>
            <a:prstGeom prst="chevron">
              <a:avLst>
                <a:gd name="adj" fmla="val 42908"/>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180000" indent="-180000" algn="l">
                <a:lnSpc>
                  <a:spcPts val="1960"/>
                </a:lnSpc>
                <a:buClr>
                  <a:schemeClr val="accent1"/>
                </a:buClr>
                <a:buFont typeface="Wingdings" panose="05000000000000000000" pitchFamily="2" charset="2"/>
                <a:buChar char="§"/>
              </a:pPr>
              <a:endParaRPr lang="en-US" sz="1400" dirty="0">
                <a:solidFill>
                  <a:schemeClr val="tx1"/>
                </a:solidFill>
              </a:endParaRPr>
            </a:p>
          </p:txBody>
        </p:sp>
        <p:sp>
          <p:nvSpPr>
            <p:cNvPr id="19" name="Pfeil: Chevron 18">
              <a:extLst>
                <a:ext uri="{FF2B5EF4-FFF2-40B4-BE49-F238E27FC236}">
                  <a16:creationId xmlns:a16="http://schemas.microsoft.com/office/drawing/2014/main" id="{8245CA0A-C731-43B3-A4D1-99935FA2DE2F}"/>
                </a:ext>
              </a:extLst>
            </p:cNvPr>
            <p:cNvSpPr/>
            <p:nvPr userDrawn="1"/>
          </p:nvSpPr>
          <p:spPr>
            <a:xfrm>
              <a:off x="1216819" y="476249"/>
              <a:ext cx="671512" cy="1028701"/>
            </a:xfrm>
            <a:prstGeom prst="chevron">
              <a:avLst>
                <a:gd name="adj" fmla="val 42908"/>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180000" indent="-180000" algn="l">
                <a:lnSpc>
                  <a:spcPts val="1960"/>
                </a:lnSpc>
                <a:buClr>
                  <a:schemeClr val="accent1"/>
                </a:buClr>
                <a:buFont typeface="Wingdings" panose="05000000000000000000" pitchFamily="2" charset="2"/>
                <a:buChar char="§"/>
              </a:pPr>
              <a:endParaRPr lang="en-US" sz="1400" dirty="0">
                <a:solidFill>
                  <a:schemeClr val="tx1"/>
                </a:solidFill>
              </a:endParaRPr>
            </a:p>
          </p:txBody>
        </p:sp>
      </p:grpSp>
      <p:sp>
        <p:nvSpPr>
          <p:cNvPr id="21" name="Foliennummernplatzhalter 20">
            <a:extLst>
              <a:ext uri="{FF2B5EF4-FFF2-40B4-BE49-F238E27FC236}">
                <a16:creationId xmlns:a16="http://schemas.microsoft.com/office/drawing/2014/main" id="{A36F7860-0DEC-4D26-A4CA-9345FD189675}"/>
              </a:ext>
            </a:extLst>
          </p:cNvPr>
          <p:cNvSpPr>
            <a:spLocks noGrp="1"/>
          </p:cNvSpPr>
          <p:nvPr>
            <p:ph type="sldNum" sz="quarter" idx="16"/>
          </p:nvPr>
        </p:nvSpPr>
        <p:spPr/>
        <p:txBody>
          <a:bodyPr/>
          <a:lstStyle/>
          <a:p>
            <a:r>
              <a:rPr lang="de-DE" noProof="0"/>
              <a:t>Seite</a:t>
            </a:r>
            <a:r>
              <a:rPr lang="en-US"/>
              <a:t> </a:t>
            </a:r>
            <a:fld id="{401BA3E4-5E55-4F99-AF09-CC6D6B2539E2}" type="slidenum">
              <a:rPr lang="en-US" smtClean="0"/>
              <a:pPr/>
              <a:t>‹Nr.›</a:t>
            </a:fld>
            <a:endParaRPr lang="en-US" dirty="0"/>
          </a:p>
        </p:txBody>
      </p:sp>
    </p:spTree>
    <p:extLst>
      <p:ext uri="{BB962C8B-B14F-4D97-AF65-F5344CB8AC3E}">
        <p14:creationId xmlns:p14="http://schemas.microsoft.com/office/powerpoint/2010/main" val="33937221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Zitat dunkel">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5BAB6549-3007-4962-B8D4-52ECE4823118}"/>
              </a:ext>
            </a:extLst>
          </p:cNvPr>
          <p:cNvGraphicFramePr>
            <a:graphicFrameLocks noChangeAspect="1"/>
          </p:cNvGraphicFramePr>
          <p:nvPr userDrawn="1">
            <p:custDataLst>
              <p:tags r:id="rId1"/>
            </p:custDataLst>
            <p:extLst>
              <p:ext uri="{D42A27DB-BD31-4B8C-83A1-F6EECF244321}">
                <p14:modId xmlns:p14="http://schemas.microsoft.com/office/powerpoint/2010/main" val="9055748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6" name="Objekt 5" hidden="1">
                        <a:extLst>
                          <a:ext uri="{FF2B5EF4-FFF2-40B4-BE49-F238E27FC236}">
                            <a16:creationId xmlns:a16="http://schemas.microsoft.com/office/drawing/2014/main" id="{5BAB6549-3007-4962-B8D4-52ECE482311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cxnSp>
        <p:nvCxnSpPr>
          <p:cNvPr id="15" name="Gerader Verbinder 14">
            <a:extLst>
              <a:ext uri="{FF2B5EF4-FFF2-40B4-BE49-F238E27FC236}">
                <a16:creationId xmlns:a16="http://schemas.microsoft.com/office/drawing/2014/main" id="{CABC3893-E6D0-4680-9CDB-B7D76C158179}"/>
              </a:ext>
            </a:extLst>
          </p:cNvPr>
          <p:cNvCxnSpPr/>
          <p:nvPr userDrawn="1"/>
        </p:nvCxnSpPr>
        <p:spPr>
          <a:xfrm>
            <a:off x="0" y="6143625"/>
            <a:ext cx="121920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19" name="Grafik 18">
            <a:extLst>
              <a:ext uri="{FF2B5EF4-FFF2-40B4-BE49-F238E27FC236}">
                <a16:creationId xmlns:a16="http://schemas.microsoft.com/office/drawing/2014/main" id="{A5AD49B5-73A6-4C2A-8588-DD0F894360C9}"/>
              </a:ext>
            </a:extLst>
          </p:cNvPr>
          <p:cNvPicPr>
            <a:picLocks noChangeAspect="1"/>
          </p:cNvPicPr>
          <p:nvPr userDrawn="1"/>
        </p:nvPicPr>
        <p:blipFill rotWithShape="1">
          <a:blip r:embed="rId5"/>
          <a:srcRect t="10015" b="18624"/>
          <a:stretch/>
        </p:blipFill>
        <p:spPr>
          <a:xfrm>
            <a:off x="0" y="2"/>
            <a:ext cx="12192000" cy="6150768"/>
          </a:xfrm>
          <a:prstGeom prst="rect">
            <a:avLst/>
          </a:prstGeom>
        </p:spPr>
      </p:pic>
      <p:sp>
        <p:nvSpPr>
          <p:cNvPr id="32" name="Textplatzhalter 31">
            <a:extLst>
              <a:ext uri="{FF2B5EF4-FFF2-40B4-BE49-F238E27FC236}">
                <a16:creationId xmlns:a16="http://schemas.microsoft.com/office/drawing/2014/main" id="{19260903-BB55-4E18-8A26-9490D566EEA9}"/>
              </a:ext>
            </a:extLst>
          </p:cNvPr>
          <p:cNvSpPr>
            <a:spLocks noGrp="1"/>
          </p:cNvSpPr>
          <p:nvPr>
            <p:ph type="body" sz="quarter" idx="13" hasCustomPrompt="1"/>
          </p:nvPr>
        </p:nvSpPr>
        <p:spPr>
          <a:xfrm>
            <a:off x="479425" y="1826785"/>
            <a:ext cx="11233150" cy="1205330"/>
          </a:xfrm>
        </p:spPr>
        <p:txBody>
          <a:bodyPr/>
          <a:lstStyle>
            <a:lvl1pPr>
              <a:lnSpc>
                <a:spcPct val="110000"/>
              </a:lnSpc>
              <a:spcAft>
                <a:spcPts val="0"/>
              </a:spcAft>
              <a:defRPr sz="4400">
                <a:solidFill>
                  <a:schemeClr val="bg1"/>
                </a:solidFill>
                <a:latin typeface="Frutiger LT Com 65 Bold" panose="020B0803030504020204" pitchFamily="34" charset="0"/>
              </a:defRPr>
            </a:lvl1pPr>
            <a:lvl2pPr algn="r">
              <a:lnSpc>
                <a:spcPct val="110000"/>
              </a:lnSpc>
              <a:spcAft>
                <a:spcPts val="0"/>
              </a:spcAft>
              <a:defRPr sz="1400">
                <a:solidFill>
                  <a:schemeClr val="bg1"/>
                </a:solidFill>
                <a:latin typeface="+mj-lt"/>
              </a:defRPr>
            </a:lvl2pPr>
            <a:lvl3pPr algn="r">
              <a:lnSpc>
                <a:spcPct val="110000"/>
              </a:lnSpc>
              <a:spcAft>
                <a:spcPts val="0"/>
              </a:spcAft>
              <a:defRPr>
                <a:solidFill>
                  <a:schemeClr val="bg1"/>
                </a:solidFill>
                <a:latin typeface="+mn-lt"/>
              </a:defRPr>
            </a:lvl3pPr>
            <a:lvl4pPr marL="0" indent="0" algn="r">
              <a:lnSpc>
                <a:spcPct val="110000"/>
              </a:lnSpc>
              <a:buNone/>
              <a:defRPr>
                <a:solidFill>
                  <a:schemeClr val="bg1"/>
                </a:solidFill>
              </a:defRPr>
            </a:lvl4pPr>
          </a:lstStyle>
          <a:p>
            <a:pPr lvl="0"/>
            <a:r>
              <a:rPr lang="de-DE" dirty="0"/>
              <a:t>Zitat</a:t>
            </a:r>
          </a:p>
          <a:p>
            <a:pPr lvl="1"/>
            <a:r>
              <a:rPr lang="de-DE" dirty="0"/>
              <a:t>Name des Autors</a:t>
            </a:r>
          </a:p>
          <a:p>
            <a:pPr lvl="2"/>
            <a:r>
              <a:rPr lang="de-DE" dirty="0"/>
              <a:t>Position</a:t>
            </a:r>
          </a:p>
        </p:txBody>
      </p:sp>
      <p:sp>
        <p:nvSpPr>
          <p:cNvPr id="18" name="Foliennummernplatzhalter 17">
            <a:extLst>
              <a:ext uri="{FF2B5EF4-FFF2-40B4-BE49-F238E27FC236}">
                <a16:creationId xmlns:a16="http://schemas.microsoft.com/office/drawing/2014/main" id="{9320B56D-3BA0-4D7D-91B3-67F9A11E4A79}"/>
              </a:ext>
            </a:extLst>
          </p:cNvPr>
          <p:cNvSpPr>
            <a:spLocks noGrp="1"/>
          </p:cNvSpPr>
          <p:nvPr>
            <p:ph type="sldNum" sz="quarter" idx="16"/>
          </p:nvPr>
        </p:nvSpPr>
        <p:spPr/>
        <p:txBody>
          <a:bodyPr/>
          <a:lstStyle/>
          <a:p>
            <a:r>
              <a:rPr lang="de-DE" noProof="0"/>
              <a:t>Seite</a:t>
            </a:r>
            <a:r>
              <a:rPr lang="en-US"/>
              <a:t> </a:t>
            </a:r>
            <a:fld id="{401BA3E4-5E55-4F99-AF09-CC6D6B2539E2}" type="slidenum">
              <a:rPr lang="en-US" smtClean="0"/>
              <a:pPr/>
              <a:t>‹Nr.›</a:t>
            </a:fld>
            <a:endParaRPr lang="en-US" dirty="0"/>
          </a:p>
        </p:txBody>
      </p:sp>
      <p:grpSp>
        <p:nvGrpSpPr>
          <p:cNvPr id="20" name="Gruppieren 19">
            <a:extLst>
              <a:ext uri="{FF2B5EF4-FFF2-40B4-BE49-F238E27FC236}">
                <a16:creationId xmlns:a16="http://schemas.microsoft.com/office/drawing/2014/main" id="{942B2AF3-B72B-4E51-98E8-276E33E081FB}"/>
              </a:ext>
            </a:extLst>
          </p:cNvPr>
          <p:cNvGrpSpPr/>
          <p:nvPr userDrawn="1"/>
        </p:nvGrpSpPr>
        <p:grpSpPr>
          <a:xfrm>
            <a:off x="621507" y="476249"/>
            <a:ext cx="1266824" cy="1028701"/>
            <a:chOff x="621507" y="476249"/>
            <a:chExt cx="1266824" cy="1028701"/>
          </a:xfrm>
          <a:solidFill>
            <a:schemeClr val="bg1"/>
          </a:solidFill>
        </p:grpSpPr>
        <p:sp>
          <p:nvSpPr>
            <p:cNvPr id="21" name="Pfeil: Chevron 20">
              <a:extLst>
                <a:ext uri="{FF2B5EF4-FFF2-40B4-BE49-F238E27FC236}">
                  <a16:creationId xmlns:a16="http://schemas.microsoft.com/office/drawing/2014/main" id="{A9E48764-AC81-446C-B62C-88A8F03B3803}"/>
                </a:ext>
              </a:extLst>
            </p:cNvPr>
            <p:cNvSpPr/>
            <p:nvPr userDrawn="1"/>
          </p:nvSpPr>
          <p:spPr>
            <a:xfrm>
              <a:off x="621507" y="476249"/>
              <a:ext cx="671512" cy="1028701"/>
            </a:xfrm>
            <a:prstGeom prst="chevron">
              <a:avLst>
                <a:gd name="adj" fmla="val 42908"/>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180000" indent="-180000" algn="l">
                <a:lnSpc>
                  <a:spcPts val="1960"/>
                </a:lnSpc>
                <a:buClr>
                  <a:schemeClr val="accent1"/>
                </a:buClr>
                <a:buFont typeface="Wingdings" panose="05000000000000000000" pitchFamily="2" charset="2"/>
                <a:buChar char="§"/>
              </a:pPr>
              <a:endParaRPr lang="en-US" sz="1400" dirty="0">
                <a:solidFill>
                  <a:schemeClr val="tx1"/>
                </a:solidFill>
              </a:endParaRPr>
            </a:p>
          </p:txBody>
        </p:sp>
        <p:sp>
          <p:nvSpPr>
            <p:cNvPr id="22" name="Pfeil: Chevron 21">
              <a:extLst>
                <a:ext uri="{FF2B5EF4-FFF2-40B4-BE49-F238E27FC236}">
                  <a16:creationId xmlns:a16="http://schemas.microsoft.com/office/drawing/2014/main" id="{14C3BCAC-351B-4AFA-8D18-F61D609E40E4}"/>
                </a:ext>
              </a:extLst>
            </p:cNvPr>
            <p:cNvSpPr/>
            <p:nvPr userDrawn="1"/>
          </p:nvSpPr>
          <p:spPr>
            <a:xfrm>
              <a:off x="1216819" y="476249"/>
              <a:ext cx="671512" cy="1028701"/>
            </a:xfrm>
            <a:prstGeom prst="chevron">
              <a:avLst>
                <a:gd name="adj" fmla="val 42908"/>
              </a:avLst>
            </a:prstGeom>
            <a:grp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180000" indent="-180000" algn="l">
                <a:lnSpc>
                  <a:spcPts val="1960"/>
                </a:lnSpc>
                <a:buClr>
                  <a:schemeClr val="accent1"/>
                </a:buClr>
                <a:buFont typeface="Wingdings" panose="05000000000000000000" pitchFamily="2" charset="2"/>
                <a:buChar char="§"/>
              </a:pPr>
              <a:endParaRPr lang="en-US" sz="1400" dirty="0">
                <a:solidFill>
                  <a:schemeClr val="tx1"/>
                </a:solidFill>
              </a:endParaRPr>
            </a:p>
          </p:txBody>
        </p:sp>
      </p:grpSp>
    </p:spTree>
    <p:extLst>
      <p:ext uri="{BB962C8B-B14F-4D97-AF65-F5344CB8AC3E}">
        <p14:creationId xmlns:p14="http://schemas.microsoft.com/office/powerpoint/2010/main" val="15861624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Kontaktfolie – Bild vollflächig">
    <p:spTree>
      <p:nvGrpSpPr>
        <p:cNvPr id="1" name=""/>
        <p:cNvGrpSpPr/>
        <p:nvPr/>
      </p:nvGrpSpPr>
      <p:grpSpPr>
        <a:xfrm>
          <a:off x="0" y="0"/>
          <a:ext cx="0" cy="0"/>
          <a:chOff x="0" y="0"/>
          <a:chExt cx="0" cy="0"/>
        </a:xfrm>
      </p:grpSpPr>
      <p:graphicFrame>
        <p:nvGraphicFramePr>
          <p:cNvPr id="13" name="Objekt 12" hidden="1">
            <a:extLst>
              <a:ext uri="{FF2B5EF4-FFF2-40B4-BE49-F238E27FC236}">
                <a16:creationId xmlns:a16="http://schemas.microsoft.com/office/drawing/2014/main" id="{FA62D198-8DCD-43B1-ADA0-82CB261CFE47}"/>
              </a:ext>
            </a:extLst>
          </p:cNvPr>
          <p:cNvGraphicFramePr>
            <a:graphicFrameLocks noChangeAspect="1"/>
          </p:cNvGraphicFramePr>
          <p:nvPr userDrawn="1">
            <p:custDataLst>
              <p:tags r:id="rId1"/>
            </p:custDataLst>
            <p:extLst>
              <p:ext uri="{D42A27DB-BD31-4B8C-83A1-F6EECF244321}">
                <p14:modId xmlns:p14="http://schemas.microsoft.com/office/powerpoint/2010/main" val="37086670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3" name="Objekt 12" hidden="1">
                        <a:extLst>
                          <a:ext uri="{FF2B5EF4-FFF2-40B4-BE49-F238E27FC236}">
                            <a16:creationId xmlns:a16="http://schemas.microsoft.com/office/drawing/2014/main" id="{FA62D198-8DCD-43B1-ADA0-82CB261CFE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Bildplatzhalter 10">
            <a:extLst>
              <a:ext uri="{FF2B5EF4-FFF2-40B4-BE49-F238E27FC236}">
                <a16:creationId xmlns:a16="http://schemas.microsoft.com/office/drawing/2014/main" id="{6B002FD9-AF19-4ED6-84E1-C634A79B2BA2}"/>
              </a:ext>
            </a:extLst>
          </p:cNvPr>
          <p:cNvSpPr>
            <a:spLocks noGrp="1"/>
          </p:cNvSpPr>
          <p:nvPr>
            <p:ph type="pic" sz="quarter" idx="10"/>
          </p:nvPr>
        </p:nvSpPr>
        <p:spPr>
          <a:xfrm>
            <a:off x="0" y="0"/>
            <a:ext cx="12192000" cy="6858000"/>
          </a:xfrm>
          <a:solidFill>
            <a:schemeClr val="bg2">
              <a:lumMod val="20000"/>
              <a:lumOff val="80000"/>
            </a:schemeClr>
          </a:solidFill>
        </p:spPr>
        <p:txBody>
          <a:bodyPr>
            <a:noAutofit/>
          </a:bodyPr>
          <a:lstStyle>
            <a:lvl1pPr>
              <a:defRPr>
                <a:solidFill>
                  <a:schemeClr val="bg1"/>
                </a:solidFill>
              </a:defRPr>
            </a:lvl1pPr>
          </a:lstStyle>
          <a:p>
            <a:r>
              <a:rPr lang="de-DE"/>
              <a:t>Bild durch Klicken auf Symbol hinzufügen</a:t>
            </a:r>
            <a:endParaRPr lang="en-US" dirty="0"/>
          </a:p>
        </p:txBody>
      </p:sp>
      <p:sp>
        <p:nvSpPr>
          <p:cNvPr id="15" name="Textplatzhalter 14">
            <a:extLst>
              <a:ext uri="{FF2B5EF4-FFF2-40B4-BE49-F238E27FC236}">
                <a16:creationId xmlns:a16="http://schemas.microsoft.com/office/drawing/2014/main" id="{AABB2FBB-BF9E-4D2C-8FD3-E83E60052330}"/>
              </a:ext>
            </a:extLst>
          </p:cNvPr>
          <p:cNvSpPr>
            <a:spLocks noGrp="1"/>
          </p:cNvSpPr>
          <p:nvPr>
            <p:ph type="body" sz="quarter" idx="11" hasCustomPrompt="1"/>
          </p:nvPr>
        </p:nvSpPr>
        <p:spPr>
          <a:xfrm>
            <a:off x="1" y="2952020"/>
            <a:ext cx="5916612" cy="3388337"/>
          </a:xfrm>
          <a:gradFill flip="none" rotWithShape="1">
            <a:gsLst>
              <a:gs pos="34114">
                <a:srgbClr val="00779A"/>
              </a:gs>
              <a:gs pos="0">
                <a:srgbClr val="014A6B">
                  <a:alpha val="95000"/>
                </a:srgbClr>
              </a:gs>
              <a:gs pos="74000">
                <a:schemeClr val="accent5">
                  <a:lumMod val="90000"/>
                  <a:lumOff val="10000"/>
                  <a:alpha val="95000"/>
                </a:schemeClr>
              </a:gs>
              <a:gs pos="100000">
                <a:srgbClr val="09B2AC">
                  <a:alpha val="95000"/>
                </a:srgbClr>
              </a:gs>
            </a:gsLst>
            <a:path path="circle">
              <a:fillToRect r="100000" b="100000"/>
            </a:path>
            <a:tileRect l="-100000" t="-100000"/>
          </a:gradFill>
        </p:spPr>
        <p:txBody>
          <a:bodyPr lIns="486000" tIns="360000" rIns="360000" bIns="360000" anchor="t">
            <a:spAutoFit/>
          </a:bodyPr>
          <a:lstStyle>
            <a:lvl1pPr>
              <a:lnSpc>
                <a:spcPct val="110000"/>
              </a:lnSpc>
              <a:spcAft>
                <a:spcPts val="0"/>
              </a:spcAft>
              <a:defRPr sz="3200" b="0">
                <a:solidFill>
                  <a:schemeClr val="bg1"/>
                </a:solidFill>
                <a:latin typeface="+mn-lt"/>
              </a:defRPr>
            </a:lvl1pPr>
            <a:lvl2pPr>
              <a:lnSpc>
                <a:spcPts val="3500"/>
              </a:lnSpc>
              <a:spcAft>
                <a:spcPts val="1600"/>
              </a:spcAft>
              <a:defRPr sz="4160" b="0">
                <a:solidFill>
                  <a:schemeClr val="bg1"/>
                </a:solidFill>
                <a:latin typeface="Frutiger LT Com 75 Black" panose="020B0A03040504030204" pitchFamily="34" charset="0"/>
              </a:defRPr>
            </a:lvl2pPr>
            <a:lvl3pPr>
              <a:lnSpc>
                <a:spcPct val="110000"/>
              </a:lnSpc>
              <a:spcAft>
                <a:spcPts val="0"/>
              </a:spcAft>
              <a:defRPr sz="1600" b="0">
                <a:solidFill>
                  <a:schemeClr val="bg1"/>
                </a:solidFill>
                <a:latin typeface="+mj-lt"/>
              </a:defRPr>
            </a:lvl3pPr>
            <a:lvl4pPr marL="0" indent="0">
              <a:lnSpc>
                <a:spcPts val="2080"/>
              </a:lnSpc>
              <a:spcBef>
                <a:spcPts val="2080"/>
              </a:spcBef>
              <a:spcAft>
                <a:spcPts val="0"/>
              </a:spcAft>
              <a:buNone/>
              <a:defRPr>
                <a:solidFill>
                  <a:schemeClr val="bg1"/>
                </a:solidFill>
              </a:defRPr>
            </a:lvl4pPr>
            <a:lvl5pPr>
              <a:spcAft>
                <a:spcPts val="0"/>
              </a:spcAft>
              <a:defRPr/>
            </a:lvl5pPr>
          </a:lstStyle>
          <a:p>
            <a:pPr lvl="0"/>
            <a:r>
              <a:rPr lang="de-DE" dirty="0"/>
              <a:t>Kontakt</a:t>
            </a:r>
          </a:p>
          <a:p>
            <a:pPr lvl="1"/>
            <a:r>
              <a:rPr lang="de-DE" dirty="0"/>
              <a:t>—</a:t>
            </a:r>
          </a:p>
          <a:p>
            <a:pPr lvl="2"/>
            <a:r>
              <a:rPr lang="de-DE" dirty="0"/>
              <a:t>Titel Vorname Name</a:t>
            </a:r>
          </a:p>
          <a:p>
            <a:pPr lvl="2"/>
            <a:r>
              <a:rPr lang="de-DE" dirty="0"/>
              <a:t>Geschäftsbereich XXX</a:t>
            </a:r>
          </a:p>
          <a:p>
            <a:pPr lvl="2"/>
            <a:r>
              <a:rPr lang="de-DE" dirty="0"/>
              <a:t>Tel. +49 12 3456-XXXX</a:t>
            </a:r>
          </a:p>
          <a:p>
            <a:pPr lvl="2"/>
            <a:r>
              <a:rPr lang="de-DE" dirty="0"/>
              <a:t>Fax +49 12 3456-XXXX</a:t>
            </a:r>
          </a:p>
          <a:p>
            <a:pPr lvl="2"/>
            <a:r>
              <a:rPr lang="de-DE" dirty="0"/>
              <a:t>vorname.name@fraunhofer.de</a:t>
            </a:r>
          </a:p>
        </p:txBody>
      </p:sp>
      <p:sp>
        <p:nvSpPr>
          <p:cNvPr id="4" name="Foliennummernplatzhalter 3">
            <a:extLst>
              <a:ext uri="{FF2B5EF4-FFF2-40B4-BE49-F238E27FC236}">
                <a16:creationId xmlns:a16="http://schemas.microsoft.com/office/drawing/2014/main" id="{53FC189F-C42A-4071-BC47-28A29172D13F}"/>
              </a:ext>
            </a:extLst>
          </p:cNvPr>
          <p:cNvSpPr>
            <a:spLocks noGrp="1"/>
          </p:cNvSpPr>
          <p:nvPr>
            <p:ph type="sldNum" sz="quarter" idx="14"/>
          </p:nvPr>
        </p:nvSpPr>
        <p:spPr>
          <a:xfrm>
            <a:off x="479425" y="7027336"/>
            <a:ext cx="720000" cy="123111"/>
          </a:xfrm>
        </p:spPr>
        <p:txBody>
          <a:bodyPr/>
          <a:lstStyle/>
          <a:p>
            <a:r>
              <a:rPr lang="de-DE" noProof="0" dirty="0"/>
              <a:t>Seite</a:t>
            </a:r>
            <a:r>
              <a:rPr lang="en-US" dirty="0"/>
              <a:t> </a:t>
            </a:r>
            <a:fld id="{401BA3E4-5E55-4F99-AF09-CC6D6B2539E2}" type="slidenum">
              <a:rPr lang="en-US" smtClean="0"/>
              <a:pPr/>
              <a:t>‹Nr.›</a:t>
            </a:fld>
            <a:endParaRPr lang="en-US" dirty="0"/>
          </a:p>
        </p:txBody>
      </p:sp>
    </p:spTree>
    <p:extLst>
      <p:ext uri="{BB962C8B-B14F-4D97-AF65-F5344CB8AC3E}">
        <p14:creationId xmlns:p14="http://schemas.microsoft.com/office/powerpoint/2010/main" val="20109023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Kontaktfolie – Bild halb">
    <p:spTree>
      <p:nvGrpSpPr>
        <p:cNvPr id="1" name=""/>
        <p:cNvGrpSpPr/>
        <p:nvPr/>
      </p:nvGrpSpPr>
      <p:grpSpPr>
        <a:xfrm>
          <a:off x="0" y="0"/>
          <a:ext cx="0" cy="0"/>
          <a:chOff x="0" y="0"/>
          <a:chExt cx="0" cy="0"/>
        </a:xfrm>
      </p:grpSpPr>
      <p:graphicFrame>
        <p:nvGraphicFramePr>
          <p:cNvPr id="13" name="Objekt 12" hidden="1">
            <a:extLst>
              <a:ext uri="{FF2B5EF4-FFF2-40B4-BE49-F238E27FC236}">
                <a16:creationId xmlns:a16="http://schemas.microsoft.com/office/drawing/2014/main" id="{FA62D198-8DCD-43B1-ADA0-82CB261CFE47}"/>
              </a:ext>
            </a:extLst>
          </p:cNvPr>
          <p:cNvGraphicFramePr>
            <a:graphicFrameLocks noChangeAspect="1"/>
          </p:cNvGraphicFramePr>
          <p:nvPr userDrawn="1">
            <p:custDataLst>
              <p:tags r:id="rId1"/>
            </p:custDataLst>
            <p:extLst>
              <p:ext uri="{D42A27DB-BD31-4B8C-83A1-F6EECF244321}">
                <p14:modId xmlns:p14="http://schemas.microsoft.com/office/powerpoint/2010/main" val="12843079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3" name="Objekt 12" hidden="1">
                        <a:extLst>
                          <a:ext uri="{FF2B5EF4-FFF2-40B4-BE49-F238E27FC236}">
                            <a16:creationId xmlns:a16="http://schemas.microsoft.com/office/drawing/2014/main" id="{FA62D198-8DCD-43B1-ADA0-82CB261CFE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Bildplatzhalter 10">
            <a:extLst>
              <a:ext uri="{FF2B5EF4-FFF2-40B4-BE49-F238E27FC236}">
                <a16:creationId xmlns:a16="http://schemas.microsoft.com/office/drawing/2014/main" id="{6B002FD9-AF19-4ED6-84E1-C634A79B2BA2}"/>
              </a:ext>
            </a:extLst>
          </p:cNvPr>
          <p:cNvSpPr>
            <a:spLocks noGrp="1"/>
          </p:cNvSpPr>
          <p:nvPr>
            <p:ph type="pic" sz="quarter" idx="10"/>
          </p:nvPr>
        </p:nvSpPr>
        <p:spPr>
          <a:xfrm>
            <a:off x="0" y="0"/>
            <a:ext cx="12192000" cy="4572000"/>
          </a:xfrm>
          <a:solidFill>
            <a:schemeClr val="bg2">
              <a:lumMod val="20000"/>
              <a:lumOff val="80000"/>
            </a:schemeClr>
          </a:solidFill>
        </p:spPr>
        <p:txBody>
          <a:bodyPr>
            <a:noAutofit/>
          </a:bodyPr>
          <a:lstStyle>
            <a:lvl1pPr>
              <a:defRPr>
                <a:solidFill>
                  <a:schemeClr val="bg1"/>
                </a:solidFill>
              </a:defRPr>
            </a:lvl1pPr>
          </a:lstStyle>
          <a:p>
            <a:r>
              <a:rPr lang="de-DE"/>
              <a:t>Bild durch Klicken auf Symbol hinzufügen</a:t>
            </a:r>
            <a:endParaRPr lang="en-US" dirty="0"/>
          </a:p>
        </p:txBody>
      </p:sp>
      <p:sp>
        <p:nvSpPr>
          <p:cNvPr id="15" name="Textplatzhalter 14">
            <a:extLst>
              <a:ext uri="{FF2B5EF4-FFF2-40B4-BE49-F238E27FC236}">
                <a16:creationId xmlns:a16="http://schemas.microsoft.com/office/drawing/2014/main" id="{AABB2FBB-BF9E-4D2C-8FD3-E83E60052330}"/>
              </a:ext>
            </a:extLst>
          </p:cNvPr>
          <p:cNvSpPr>
            <a:spLocks noGrp="1"/>
          </p:cNvSpPr>
          <p:nvPr>
            <p:ph type="body" sz="quarter" idx="11" hasCustomPrompt="1"/>
          </p:nvPr>
        </p:nvSpPr>
        <p:spPr>
          <a:xfrm>
            <a:off x="1" y="2952020"/>
            <a:ext cx="5916612" cy="3388337"/>
          </a:xfrm>
          <a:gradFill flip="none" rotWithShape="1">
            <a:gsLst>
              <a:gs pos="34000">
                <a:srgbClr val="00779A"/>
              </a:gs>
              <a:gs pos="0">
                <a:srgbClr val="014A6B">
                  <a:alpha val="95000"/>
                </a:srgbClr>
              </a:gs>
              <a:gs pos="74000">
                <a:schemeClr val="accent5">
                  <a:lumMod val="90000"/>
                  <a:lumOff val="10000"/>
                  <a:alpha val="95000"/>
                </a:schemeClr>
              </a:gs>
              <a:gs pos="100000">
                <a:srgbClr val="09B2AC">
                  <a:alpha val="95000"/>
                </a:srgbClr>
              </a:gs>
            </a:gsLst>
            <a:path path="circle">
              <a:fillToRect r="100000" b="100000"/>
            </a:path>
            <a:tileRect l="-100000" t="-100000"/>
          </a:gradFill>
        </p:spPr>
        <p:txBody>
          <a:bodyPr lIns="486000" tIns="360000" rIns="360000" bIns="360000" anchor="t">
            <a:spAutoFit/>
          </a:bodyPr>
          <a:lstStyle>
            <a:lvl1pPr>
              <a:lnSpc>
                <a:spcPct val="110000"/>
              </a:lnSpc>
              <a:spcAft>
                <a:spcPts val="0"/>
              </a:spcAft>
              <a:defRPr sz="3200" b="0">
                <a:solidFill>
                  <a:schemeClr val="bg1"/>
                </a:solidFill>
                <a:latin typeface="+mn-lt"/>
              </a:defRPr>
            </a:lvl1pPr>
            <a:lvl2pPr>
              <a:lnSpc>
                <a:spcPts val="3500"/>
              </a:lnSpc>
              <a:spcAft>
                <a:spcPts val="1600"/>
              </a:spcAft>
              <a:defRPr sz="4160" b="0">
                <a:solidFill>
                  <a:schemeClr val="bg1"/>
                </a:solidFill>
                <a:latin typeface="Frutiger LT Com 75 Black" panose="020B0A03040504030204" pitchFamily="34" charset="0"/>
              </a:defRPr>
            </a:lvl2pPr>
            <a:lvl3pPr>
              <a:lnSpc>
                <a:spcPct val="110000"/>
              </a:lnSpc>
              <a:spcAft>
                <a:spcPts val="0"/>
              </a:spcAft>
              <a:defRPr sz="1600" b="0">
                <a:solidFill>
                  <a:schemeClr val="bg1"/>
                </a:solidFill>
                <a:latin typeface="+mj-lt"/>
              </a:defRPr>
            </a:lvl3pPr>
            <a:lvl4pPr marL="0" indent="0">
              <a:lnSpc>
                <a:spcPts val="2080"/>
              </a:lnSpc>
              <a:spcBef>
                <a:spcPts val="2080"/>
              </a:spcBef>
              <a:spcAft>
                <a:spcPts val="0"/>
              </a:spcAft>
              <a:buNone/>
              <a:defRPr>
                <a:solidFill>
                  <a:schemeClr val="bg1"/>
                </a:solidFill>
              </a:defRPr>
            </a:lvl4pPr>
            <a:lvl5pPr>
              <a:spcAft>
                <a:spcPts val="0"/>
              </a:spcAft>
              <a:defRPr/>
            </a:lvl5pPr>
          </a:lstStyle>
          <a:p>
            <a:pPr lvl="0"/>
            <a:r>
              <a:rPr lang="de-DE" dirty="0"/>
              <a:t>Kontakt</a:t>
            </a:r>
          </a:p>
          <a:p>
            <a:pPr lvl="1"/>
            <a:r>
              <a:rPr lang="de-DE" dirty="0"/>
              <a:t>—</a:t>
            </a:r>
          </a:p>
          <a:p>
            <a:pPr lvl="2"/>
            <a:r>
              <a:rPr lang="de-DE" dirty="0"/>
              <a:t>Titel Vorname Name</a:t>
            </a:r>
          </a:p>
          <a:p>
            <a:pPr lvl="2"/>
            <a:r>
              <a:rPr lang="de-DE" dirty="0"/>
              <a:t>Geschäftsbereich XXX</a:t>
            </a:r>
          </a:p>
          <a:p>
            <a:pPr lvl="2"/>
            <a:r>
              <a:rPr lang="de-DE" dirty="0"/>
              <a:t>Tel. +49 12 3456-XXXX</a:t>
            </a:r>
          </a:p>
          <a:p>
            <a:pPr lvl="2"/>
            <a:r>
              <a:rPr lang="de-DE" dirty="0"/>
              <a:t>Fax +49 12 3456-XXXX</a:t>
            </a:r>
          </a:p>
          <a:p>
            <a:pPr lvl="2"/>
            <a:r>
              <a:rPr lang="de-DE" dirty="0"/>
              <a:t>vorname.name@fraunhofer.de</a:t>
            </a:r>
          </a:p>
        </p:txBody>
      </p:sp>
      <p:sp>
        <p:nvSpPr>
          <p:cNvPr id="4" name="Foliennummernplatzhalter 3">
            <a:extLst>
              <a:ext uri="{FF2B5EF4-FFF2-40B4-BE49-F238E27FC236}">
                <a16:creationId xmlns:a16="http://schemas.microsoft.com/office/drawing/2014/main" id="{1D6BEE77-0380-4FD0-A81C-71B6A50C6519}"/>
              </a:ext>
            </a:extLst>
          </p:cNvPr>
          <p:cNvSpPr>
            <a:spLocks noGrp="1"/>
          </p:cNvSpPr>
          <p:nvPr>
            <p:ph type="sldNum" sz="quarter" idx="14"/>
          </p:nvPr>
        </p:nvSpPr>
        <p:spPr>
          <a:xfrm>
            <a:off x="479425" y="7027336"/>
            <a:ext cx="720000" cy="123111"/>
          </a:xfrm>
        </p:spPr>
        <p:txBody>
          <a:bodyPr/>
          <a:lstStyle/>
          <a:p>
            <a:r>
              <a:rPr lang="de-DE" noProof="0"/>
              <a:t>Seite</a:t>
            </a:r>
            <a:r>
              <a:rPr lang="en-US"/>
              <a:t> </a:t>
            </a:r>
            <a:fld id="{401BA3E4-5E55-4F99-AF09-CC6D6B2539E2}" type="slidenum">
              <a:rPr lang="en-US" smtClean="0"/>
              <a:pPr/>
              <a:t>‹Nr.›</a:t>
            </a:fld>
            <a:endParaRPr lang="en-US" dirty="0"/>
          </a:p>
        </p:txBody>
      </p:sp>
    </p:spTree>
    <p:extLst>
      <p:ext uri="{BB962C8B-B14F-4D97-AF65-F5344CB8AC3E}">
        <p14:creationId xmlns:p14="http://schemas.microsoft.com/office/powerpoint/2010/main" val="19753013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Kontaktfolie – Bi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F197DE11-A966-449E-A5FD-31979AF34532}"/>
              </a:ext>
            </a:extLst>
          </p:cNvPr>
          <p:cNvPicPr>
            <a:picLocks noChangeAspect="1"/>
          </p:cNvPicPr>
          <p:nvPr userDrawn="1"/>
        </p:nvPicPr>
        <p:blipFill rotWithShape="1">
          <a:blip r:embed="rId3"/>
          <a:srcRect t="10014" b="10419"/>
          <a:stretch/>
        </p:blipFill>
        <p:spPr>
          <a:xfrm>
            <a:off x="1" y="0"/>
            <a:ext cx="12192000" cy="6857999"/>
          </a:xfrm>
          <a:prstGeom prst="rect">
            <a:avLst/>
          </a:prstGeom>
        </p:spPr>
      </p:pic>
      <p:graphicFrame>
        <p:nvGraphicFramePr>
          <p:cNvPr id="13" name="Objekt 12" hidden="1">
            <a:extLst>
              <a:ext uri="{FF2B5EF4-FFF2-40B4-BE49-F238E27FC236}">
                <a16:creationId xmlns:a16="http://schemas.microsoft.com/office/drawing/2014/main" id="{FA62D198-8DCD-43B1-ADA0-82CB261CFE47}"/>
              </a:ext>
            </a:extLst>
          </p:cNvPr>
          <p:cNvGraphicFramePr>
            <a:graphicFrameLocks noChangeAspect="1"/>
          </p:cNvGraphicFramePr>
          <p:nvPr userDrawn="1">
            <p:custDataLst>
              <p:tags r:id="rId1"/>
            </p:custDataLst>
            <p:extLst>
              <p:ext uri="{D42A27DB-BD31-4B8C-83A1-F6EECF244321}">
                <p14:modId xmlns:p14="http://schemas.microsoft.com/office/powerpoint/2010/main" val="17631679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44" imgH="345" progId="TCLayout.ActiveDocument.1">
                  <p:embed/>
                </p:oleObj>
              </mc:Choice>
              <mc:Fallback>
                <p:oleObj name="think-cell Folie" r:id="rId4" imgW="344" imgH="345" progId="TCLayout.ActiveDocument.1">
                  <p:embed/>
                  <p:pic>
                    <p:nvPicPr>
                      <p:cNvPr id="13" name="Objekt 12" hidden="1">
                        <a:extLst>
                          <a:ext uri="{FF2B5EF4-FFF2-40B4-BE49-F238E27FC236}">
                            <a16:creationId xmlns:a16="http://schemas.microsoft.com/office/drawing/2014/main" id="{FA62D198-8DCD-43B1-ADA0-82CB261CFE4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extplatzhalter 14">
            <a:extLst>
              <a:ext uri="{FF2B5EF4-FFF2-40B4-BE49-F238E27FC236}">
                <a16:creationId xmlns:a16="http://schemas.microsoft.com/office/drawing/2014/main" id="{AABB2FBB-BF9E-4D2C-8FD3-E83E60052330}"/>
              </a:ext>
            </a:extLst>
          </p:cNvPr>
          <p:cNvSpPr>
            <a:spLocks noGrp="1"/>
          </p:cNvSpPr>
          <p:nvPr>
            <p:ph type="body" sz="quarter" idx="11" hasCustomPrompt="1"/>
          </p:nvPr>
        </p:nvSpPr>
        <p:spPr>
          <a:xfrm>
            <a:off x="479425" y="1700213"/>
            <a:ext cx="5916612" cy="3848489"/>
          </a:xfrm>
          <a:noFill/>
        </p:spPr>
        <p:txBody>
          <a:bodyPr lIns="0" tIns="0" rIns="0" bIns="0" anchor="t">
            <a:spAutoFit/>
          </a:bodyPr>
          <a:lstStyle>
            <a:lvl1pPr>
              <a:lnSpc>
                <a:spcPct val="110000"/>
              </a:lnSpc>
              <a:spcAft>
                <a:spcPts val="0"/>
              </a:spcAft>
              <a:defRPr sz="3200" b="0">
                <a:solidFill>
                  <a:schemeClr val="bg1"/>
                </a:solidFill>
                <a:latin typeface="+mn-lt"/>
              </a:defRPr>
            </a:lvl1pPr>
            <a:lvl2pPr>
              <a:lnSpc>
                <a:spcPts val="3500"/>
              </a:lnSpc>
              <a:spcAft>
                <a:spcPts val="1600"/>
              </a:spcAft>
              <a:defRPr sz="4160" b="0">
                <a:solidFill>
                  <a:schemeClr val="bg1"/>
                </a:solidFill>
                <a:latin typeface="Frutiger LT Com 75 Black" panose="020B0A03040504030204" pitchFamily="34" charset="0"/>
              </a:defRPr>
            </a:lvl2pPr>
            <a:lvl3pPr>
              <a:lnSpc>
                <a:spcPct val="110000"/>
              </a:lnSpc>
              <a:spcAft>
                <a:spcPts val="0"/>
              </a:spcAft>
              <a:defRPr sz="1600" b="0">
                <a:solidFill>
                  <a:schemeClr val="bg1"/>
                </a:solidFill>
                <a:latin typeface="+mj-lt"/>
              </a:defRPr>
            </a:lvl3pPr>
            <a:lvl4pPr marL="0" indent="0">
              <a:lnSpc>
                <a:spcPct val="110000"/>
              </a:lnSpc>
              <a:spcBef>
                <a:spcPts val="0"/>
              </a:spcBef>
              <a:spcAft>
                <a:spcPts val="0"/>
              </a:spcAft>
              <a:buNone/>
              <a:defRPr>
                <a:solidFill>
                  <a:schemeClr val="bg1"/>
                </a:solidFill>
              </a:defRPr>
            </a:lvl4pPr>
            <a:lvl5pPr>
              <a:spcAft>
                <a:spcPts val="0"/>
              </a:spcAft>
              <a:defRPr/>
            </a:lvl5pPr>
          </a:lstStyle>
          <a:p>
            <a:pPr lvl="0"/>
            <a:r>
              <a:rPr lang="de-DE" dirty="0"/>
              <a:t>Kontakt</a:t>
            </a:r>
          </a:p>
          <a:p>
            <a:pPr lvl="1"/>
            <a:r>
              <a:rPr lang="de-DE" dirty="0"/>
              <a:t>—</a:t>
            </a:r>
          </a:p>
          <a:p>
            <a:pPr lvl="2"/>
            <a:r>
              <a:rPr lang="de-DE" dirty="0"/>
              <a:t>Titel Vorname Name</a:t>
            </a:r>
          </a:p>
          <a:p>
            <a:pPr lvl="2"/>
            <a:r>
              <a:rPr lang="de-DE" dirty="0"/>
              <a:t>Geschäftsbereich XXX</a:t>
            </a:r>
          </a:p>
          <a:p>
            <a:pPr lvl="2"/>
            <a:r>
              <a:rPr lang="de-DE" dirty="0"/>
              <a:t>Tel. +49 12 3456-XXXX</a:t>
            </a:r>
          </a:p>
          <a:p>
            <a:pPr lvl="2"/>
            <a:r>
              <a:rPr lang="de-DE" dirty="0"/>
              <a:t>Fax +49 12 3456-XXXX</a:t>
            </a:r>
          </a:p>
          <a:p>
            <a:pPr lvl="2"/>
            <a:r>
              <a:rPr lang="de-DE" dirty="0"/>
              <a:t>vorname.name@fraunhofer.de</a:t>
            </a:r>
          </a:p>
          <a:p>
            <a:pPr lvl="3"/>
            <a:endParaRPr lang="pt-BR" dirty="0"/>
          </a:p>
          <a:p>
            <a:pPr lvl="3"/>
            <a:r>
              <a:rPr lang="pt-BR" dirty="0"/>
              <a:t>Fraunhofer XYZ</a:t>
            </a:r>
          </a:p>
          <a:p>
            <a:pPr lvl="3"/>
            <a:r>
              <a:rPr lang="pt-BR" dirty="0"/>
              <a:t>Straße XY</a:t>
            </a:r>
          </a:p>
          <a:p>
            <a:pPr lvl="3"/>
            <a:r>
              <a:rPr lang="pt-BR" dirty="0"/>
              <a:t>12345 Stadt</a:t>
            </a:r>
          </a:p>
          <a:p>
            <a:pPr lvl="3"/>
            <a:r>
              <a:rPr lang="pt-BR" dirty="0"/>
              <a:t>www.fraunhofer.de</a:t>
            </a:r>
          </a:p>
        </p:txBody>
      </p:sp>
      <p:sp>
        <p:nvSpPr>
          <p:cNvPr id="4" name="Foliennummernplatzhalter 3">
            <a:extLst>
              <a:ext uri="{FF2B5EF4-FFF2-40B4-BE49-F238E27FC236}">
                <a16:creationId xmlns:a16="http://schemas.microsoft.com/office/drawing/2014/main" id="{01B3BB0E-EF1D-44E5-9391-ED9E79F83DB4}"/>
              </a:ext>
            </a:extLst>
          </p:cNvPr>
          <p:cNvSpPr>
            <a:spLocks noGrp="1"/>
          </p:cNvSpPr>
          <p:nvPr>
            <p:ph type="sldNum" sz="quarter" idx="14"/>
          </p:nvPr>
        </p:nvSpPr>
        <p:spPr>
          <a:xfrm>
            <a:off x="479425" y="7027336"/>
            <a:ext cx="720000" cy="123111"/>
          </a:xfrm>
        </p:spPr>
        <p:txBody>
          <a:bodyPr/>
          <a:lstStyle/>
          <a:p>
            <a:r>
              <a:rPr lang="de-DE" noProof="0" dirty="0"/>
              <a:t>Seite</a:t>
            </a:r>
            <a:r>
              <a:rPr lang="en-US" dirty="0"/>
              <a:t> </a:t>
            </a:r>
            <a:fld id="{401BA3E4-5E55-4F99-AF09-CC6D6B2539E2}" type="slidenum">
              <a:rPr lang="en-US" smtClean="0"/>
              <a:pPr/>
              <a:t>‹Nr.›</a:t>
            </a:fld>
            <a:endParaRPr lang="en-US" dirty="0"/>
          </a:p>
        </p:txBody>
      </p:sp>
    </p:spTree>
    <p:extLst>
      <p:ext uri="{BB962C8B-B14F-4D97-AF65-F5344CB8AC3E}">
        <p14:creationId xmlns:p14="http://schemas.microsoft.com/office/powerpoint/2010/main" val="32653431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chlussfolie">
    <p:spTree>
      <p:nvGrpSpPr>
        <p:cNvPr id="1" name=""/>
        <p:cNvGrpSpPr/>
        <p:nvPr/>
      </p:nvGrpSpPr>
      <p:grpSpPr>
        <a:xfrm>
          <a:off x="0" y="0"/>
          <a:ext cx="0" cy="0"/>
          <a:chOff x="0" y="0"/>
          <a:chExt cx="0" cy="0"/>
        </a:xfrm>
      </p:grpSpPr>
      <p:graphicFrame>
        <p:nvGraphicFramePr>
          <p:cNvPr id="13" name="Objekt 12" hidden="1">
            <a:extLst>
              <a:ext uri="{FF2B5EF4-FFF2-40B4-BE49-F238E27FC236}">
                <a16:creationId xmlns:a16="http://schemas.microsoft.com/office/drawing/2014/main" id="{FA62D198-8DCD-43B1-ADA0-82CB261CFE47}"/>
              </a:ext>
            </a:extLst>
          </p:cNvPr>
          <p:cNvGraphicFramePr>
            <a:graphicFrameLocks noChangeAspect="1"/>
          </p:cNvGraphicFramePr>
          <p:nvPr userDrawn="1">
            <p:custDataLst>
              <p:tags r:id="rId1"/>
            </p:custDataLst>
            <p:extLst>
              <p:ext uri="{D42A27DB-BD31-4B8C-83A1-F6EECF244321}">
                <p14:modId xmlns:p14="http://schemas.microsoft.com/office/powerpoint/2010/main" val="42020813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3" name="Objekt 12" hidden="1">
                        <a:extLst>
                          <a:ext uri="{FF2B5EF4-FFF2-40B4-BE49-F238E27FC236}">
                            <a16:creationId xmlns:a16="http://schemas.microsoft.com/office/drawing/2014/main" id="{FA62D198-8DCD-43B1-ADA0-82CB261CFE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Grafik 4">
            <a:extLst>
              <a:ext uri="{FF2B5EF4-FFF2-40B4-BE49-F238E27FC236}">
                <a16:creationId xmlns:a16="http://schemas.microsoft.com/office/drawing/2014/main" id="{11F1A574-59A7-4800-855F-6C927C3EF908}"/>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5" name="Textplatzhalter 14">
            <a:extLst>
              <a:ext uri="{FF2B5EF4-FFF2-40B4-BE49-F238E27FC236}">
                <a16:creationId xmlns:a16="http://schemas.microsoft.com/office/drawing/2014/main" id="{AABB2FBB-BF9E-4D2C-8FD3-E83E60052330}"/>
              </a:ext>
            </a:extLst>
          </p:cNvPr>
          <p:cNvSpPr>
            <a:spLocks noGrp="1"/>
          </p:cNvSpPr>
          <p:nvPr>
            <p:ph type="body" sz="quarter" idx="11" hasCustomPrompt="1"/>
          </p:nvPr>
        </p:nvSpPr>
        <p:spPr>
          <a:xfrm>
            <a:off x="479425" y="2255355"/>
            <a:ext cx="11233149" cy="2998000"/>
          </a:xfrm>
          <a:noFill/>
        </p:spPr>
        <p:txBody>
          <a:bodyPr wrap="square" lIns="0" tIns="0" rIns="0" bIns="0" anchor="t">
            <a:spAutoFit/>
          </a:bodyPr>
          <a:lstStyle>
            <a:lvl1pPr>
              <a:lnSpc>
                <a:spcPct val="100000"/>
              </a:lnSpc>
              <a:spcAft>
                <a:spcPts val="0"/>
              </a:spcAft>
              <a:defRPr sz="6600" b="0">
                <a:solidFill>
                  <a:schemeClr val="bg1"/>
                </a:solidFill>
                <a:latin typeface="+mn-lt"/>
              </a:defRPr>
            </a:lvl1pPr>
            <a:lvl2pPr>
              <a:lnSpc>
                <a:spcPts val="7200"/>
              </a:lnSpc>
              <a:spcAft>
                <a:spcPts val="1600"/>
              </a:spcAft>
              <a:defRPr sz="8580" b="0">
                <a:solidFill>
                  <a:schemeClr val="bg1"/>
                </a:solidFill>
                <a:latin typeface="Frutiger LT Com 75 Black" panose="020B0A03040504030204" pitchFamily="34" charset="0"/>
              </a:defRPr>
            </a:lvl2pPr>
            <a:lvl3pPr>
              <a:lnSpc>
                <a:spcPts val="2080"/>
              </a:lnSpc>
              <a:spcAft>
                <a:spcPts val="0"/>
              </a:spcAft>
              <a:defRPr>
                <a:solidFill>
                  <a:schemeClr val="bg1"/>
                </a:solidFill>
                <a:latin typeface="+mj-lt"/>
              </a:defRPr>
            </a:lvl3pPr>
            <a:lvl4pPr marL="0" indent="0">
              <a:lnSpc>
                <a:spcPts val="2080"/>
              </a:lnSpc>
              <a:spcBef>
                <a:spcPts val="2080"/>
              </a:spcBef>
              <a:spcAft>
                <a:spcPts val="0"/>
              </a:spcAft>
              <a:buNone/>
              <a:defRPr>
                <a:solidFill>
                  <a:schemeClr val="bg1"/>
                </a:solidFill>
              </a:defRPr>
            </a:lvl4pPr>
            <a:lvl5pPr>
              <a:spcAft>
                <a:spcPts val="0"/>
              </a:spcAft>
              <a:defRPr/>
            </a:lvl5pPr>
          </a:lstStyle>
          <a:p>
            <a:pPr lvl="0"/>
            <a:r>
              <a:rPr lang="de-DE" dirty="0"/>
              <a:t>Vielen Dank für Ihre Aufmerksamkeit</a:t>
            </a:r>
          </a:p>
          <a:p>
            <a:pPr lvl="1"/>
            <a:r>
              <a:rPr lang="de-DE" dirty="0"/>
              <a:t>—</a:t>
            </a:r>
          </a:p>
        </p:txBody>
      </p:sp>
      <p:sp>
        <p:nvSpPr>
          <p:cNvPr id="4" name="Foliennummernplatzhalter 3">
            <a:extLst>
              <a:ext uri="{FF2B5EF4-FFF2-40B4-BE49-F238E27FC236}">
                <a16:creationId xmlns:a16="http://schemas.microsoft.com/office/drawing/2014/main" id="{B5919D1C-ADAC-4933-80BD-01165FF9D271}"/>
              </a:ext>
            </a:extLst>
          </p:cNvPr>
          <p:cNvSpPr>
            <a:spLocks noGrp="1"/>
          </p:cNvSpPr>
          <p:nvPr>
            <p:ph type="sldNum" sz="quarter" idx="14"/>
          </p:nvPr>
        </p:nvSpPr>
        <p:spPr>
          <a:xfrm>
            <a:off x="479425" y="7027336"/>
            <a:ext cx="720000" cy="123111"/>
          </a:xfrm>
        </p:spPr>
        <p:txBody>
          <a:bodyPr/>
          <a:lstStyle/>
          <a:p>
            <a:r>
              <a:rPr lang="de-DE" noProof="0" dirty="0"/>
              <a:t>Seite</a:t>
            </a:r>
            <a:r>
              <a:rPr lang="en-US" dirty="0"/>
              <a:t> </a:t>
            </a:r>
            <a:fld id="{401BA3E4-5E55-4F99-AF09-CC6D6B2539E2}" type="slidenum">
              <a:rPr lang="en-US" smtClean="0"/>
              <a:pPr/>
              <a:t>‹Nr.›</a:t>
            </a:fld>
            <a:endParaRPr lang="en-US" dirty="0"/>
          </a:p>
        </p:txBody>
      </p:sp>
    </p:spTree>
    <p:extLst>
      <p:ext uri="{BB962C8B-B14F-4D97-AF65-F5344CB8AC3E}">
        <p14:creationId xmlns:p14="http://schemas.microsoft.com/office/powerpoint/2010/main" val="4009741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folie – kleine Headline oben">
    <p:spTree>
      <p:nvGrpSpPr>
        <p:cNvPr id="1" name=""/>
        <p:cNvGrpSpPr/>
        <p:nvPr/>
      </p:nvGrpSpPr>
      <p:grpSpPr>
        <a:xfrm>
          <a:off x="0" y="0"/>
          <a:ext cx="0" cy="0"/>
          <a:chOff x="0" y="0"/>
          <a:chExt cx="0" cy="0"/>
        </a:xfrm>
      </p:grpSpPr>
      <p:graphicFrame>
        <p:nvGraphicFramePr>
          <p:cNvPr id="13" name="Objekt 12" hidden="1">
            <a:extLst>
              <a:ext uri="{FF2B5EF4-FFF2-40B4-BE49-F238E27FC236}">
                <a16:creationId xmlns:a16="http://schemas.microsoft.com/office/drawing/2014/main" id="{FA62D198-8DCD-43B1-ADA0-82CB261CFE47}"/>
              </a:ext>
            </a:extLst>
          </p:cNvPr>
          <p:cNvGraphicFramePr>
            <a:graphicFrameLocks noChangeAspect="1"/>
          </p:cNvGraphicFramePr>
          <p:nvPr userDrawn="1">
            <p:custDataLst>
              <p:tags r:id="rId1"/>
            </p:custDataLst>
            <p:extLst>
              <p:ext uri="{D42A27DB-BD31-4B8C-83A1-F6EECF244321}">
                <p14:modId xmlns:p14="http://schemas.microsoft.com/office/powerpoint/2010/main" val="41643910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3" name="Objekt 12" hidden="1">
                        <a:extLst>
                          <a:ext uri="{FF2B5EF4-FFF2-40B4-BE49-F238E27FC236}">
                            <a16:creationId xmlns:a16="http://schemas.microsoft.com/office/drawing/2014/main" id="{FA62D198-8DCD-43B1-ADA0-82CB261CFE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Bildplatzhalter 10">
            <a:extLst>
              <a:ext uri="{FF2B5EF4-FFF2-40B4-BE49-F238E27FC236}">
                <a16:creationId xmlns:a16="http://schemas.microsoft.com/office/drawing/2014/main" id="{6B002FD9-AF19-4ED6-84E1-C634A79B2BA2}"/>
              </a:ext>
            </a:extLst>
          </p:cNvPr>
          <p:cNvSpPr>
            <a:spLocks noGrp="1"/>
          </p:cNvSpPr>
          <p:nvPr>
            <p:ph type="pic" sz="quarter" idx="10"/>
          </p:nvPr>
        </p:nvSpPr>
        <p:spPr>
          <a:xfrm>
            <a:off x="0" y="0"/>
            <a:ext cx="12192000" cy="6858000"/>
          </a:xfrm>
          <a:solidFill>
            <a:schemeClr val="bg2">
              <a:lumMod val="20000"/>
              <a:lumOff val="80000"/>
            </a:schemeClr>
          </a:solidFill>
        </p:spPr>
        <p:txBody>
          <a:bodyPr>
            <a:noAutofit/>
          </a:bodyPr>
          <a:lstStyle>
            <a:lvl1pPr>
              <a:defRPr>
                <a:solidFill>
                  <a:schemeClr val="bg1"/>
                </a:solidFill>
              </a:defRPr>
            </a:lvl1pPr>
          </a:lstStyle>
          <a:p>
            <a:r>
              <a:rPr lang="de-DE"/>
              <a:t>Bild durch Klicken auf Symbol hinzufügen</a:t>
            </a:r>
            <a:endParaRPr lang="en-US" dirty="0"/>
          </a:p>
        </p:txBody>
      </p:sp>
      <p:sp>
        <p:nvSpPr>
          <p:cNvPr id="15" name="Textplatzhalter 14">
            <a:extLst>
              <a:ext uri="{FF2B5EF4-FFF2-40B4-BE49-F238E27FC236}">
                <a16:creationId xmlns:a16="http://schemas.microsoft.com/office/drawing/2014/main" id="{AABB2FBB-BF9E-4D2C-8FD3-E83E60052330}"/>
              </a:ext>
            </a:extLst>
          </p:cNvPr>
          <p:cNvSpPr>
            <a:spLocks noGrp="1"/>
          </p:cNvSpPr>
          <p:nvPr>
            <p:ph type="body" sz="quarter" idx="11" hasCustomPrompt="1"/>
          </p:nvPr>
        </p:nvSpPr>
        <p:spPr>
          <a:xfrm>
            <a:off x="6275388" y="2974270"/>
            <a:ext cx="5916612" cy="3010605"/>
          </a:xfrm>
          <a:gradFill flip="none" rotWithShape="1">
            <a:gsLst>
              <a:gs pos="34000">
                <a:srgbClr val="00779A"/>
              </a:gs>
              <a:gs pos="0">
                <a:srgbClr val="014A6B">
                  <a:alpha val="95000"/>
                </a:srgbClr>
              </a:gs>
              <a:gs pos="74000">
                <a:schemeClr val="accent5">
                  <a:lumMod val="90000"/>
                  <a:lumOff val="10000"/>
                  <a:alpha val="95000"/>
                </a:schemeClr>
              </a:gs>
              <a:gs pos="100000">
                <a:srgbClr val="09B2AC">
                  <a:alpha val="95000"/>
                </a:srgbClr>
              </a:gs>
            </a:gsLst>
            <a:path path="circle">
              <a:fillToRect r="100000" b="100000"/>
            </a:path>
            <a:tileRect l="-100000" t="-100000"/>
          </a:gradFill>
        </p:spPr>
        <p:txBody>
          <a:bodyPr lIns="360000" tIns="360000" rIns="360000" bIns="360000" anchor="b">
            <a:spAutoFit/>
          </a:bodyPr>
          <a:lstStyle>
            <a:lvl1pPr>
              <a:lnSpc>
                <a:spcPct val="100000"/>
              </a:lnSpc>
              <a:spcAft>
                <a:spcPts val="0"/>
              </a:spcAft>
              <a:defRPr sz="2400" b="0">
                <a:solidFill>
                  <a:schemeClr val="bg1"/>
                </a:solidFill>
                <a:latin typeface="+mn-lt"/>
              </a:defRPr>
            </a:lvl1pPr>
            <a:lvl2pPr>
              <a:lnSpc>
                <a:spcPts val="2640"/>
              </a:lnSpc>
              <a:spcAft>
                <a:spcPts val="1200"/>
              </a:spcAft>
              <a:defRPr sz="3120" b="0">
                <a:solidFill>
                  <a:schemeClr val="bg1"/>
                </a:solidFill>
                <a:latin typeface="Frutiger LT Com 75 Black" panose="020B0A03040504030204" pitchFamily="34" charset="0"/>
              </a:defRPr>
            </a:lvl2pPr>
            <a:lvl3pPr>
              <a:lnSpc>
                <a:spcPct val="110000"/>
              </a:lnSpc>
              <a:spcAft>
                <a:spcPts val="0"/>
              </a:spcAft>
              <a:defRPr sz="1400">
                <a:solidFill>
                  <a:schemeClr val="bg1"/>
                </a:solidFill>
                <a:latin typeface="+mj-lt"/>
              </a:defRPr>
            </a:lvl3pPr>
            <a:lvl4pPr marL="0" indent="0">
              <a:lnSpc>
                <a:spcPct val="110000"/>
              </a:lnSpc>
              <a:spcBef>
                <a:spcPts val="1840"/>
              </a:spcBef>
              <a:spcAft>
                <a:spcPts val="0"/>
              </a:spcAft>
              <a:buNone/>
              <a:defRPr sz="1400">
                <a:solidFill>
                  <a:schemeClr val="bg1"/>
                </a:solidFill>
              </a:defRPr>
            </a:lvl4pPr>
            <a:lvl5pPr>
              <a:spcAft>
                <a:spcPts val="0"/>
              </a:spcAft>
              <a:defRPr/>
            </a:lvl5pPr>
          </a:lstStyle>
          <a:p>
            <a:pPr lvl="0"/>
            <a:r>
              <a:rPr lang="de-DE" dirty="0"/>
              <a:t>Headline klein, Frutiger LT </a:t>
            </a:r>
            <a:r>
              <a:rPr lang="de-DE" dirty="0" err="1"/>
              <a:t>Com</a:t>
            </a:r>
            <a:r>
              <a:rPr lang="de-DE" dirty="0"/>
              <a:t> Light, 24 </a:t>
            </a:r>
            <a:r>
              <a:rPr lang="de-DE" dirty="0" err="1"/>
              <a:t>pt</a:t>
            </a:r>
            <a:br>
              <a:rPr lang="de-DE" dirty="0"/>
            </a:br>
            <a:r>
              <a:rPr lang="de-DE" dirty="0"/>
              <a:t>max. 3 Zeilen</a:t>
            </a:r>
          </a:p>
          <a:p>
            <a:pPr lvl="1"/>
            <a:r>
              <a:rPr lang="de-DE" dirty="0"/>
              <a:t>—</a:t>
            </a:r>
          </a:p>
          <a:p>
            <a:pPr lvl="2"/>
            <a:r>
              <a:rPr lang="de-DE" dirty="0" err="1"/>
              <a:t>Subline</a:t>
            </a:r>
            <a:r>
              <a:rPr lang="de-DE" dirty="0"/>
              <a:t>/Referent/Datum</a:t>
            </a:r>
          </a:p>
          <a:p>
            <a:pPr lvl="3"/>
            <a:r>
              <a:rPr lang="de-DE" dirty="0"/>
              <a:t>Referenten</a:t>
            </a:r>
          </a:p>
        </p:txBody>
      </p:sp>
      <p:sp>
        <p:nvSpPr>
          <p:cNvPr id="4" name="Foliennummernplatzhalter 3">
            <a:extLst>
              <a:ext uri="{FF2B5EF4-FFF2-40B4-BE49-F238E27FC236}">
                <a16:creationId xmlns:a16="http://schemas.microsoft.com/office/drawing/2014/main" id="{14596121-908B-4B59-963A-E95F7A86847F}"/>
              </a:ext>
            </a:extLst>
          </p:cNvPr>
          <p:cNvSpPr>
            <a:spLocks noGrp="1"/>
          </p:cNvSpPr>
          <p:nvPr>
            <p:ph type="sldNum" sz="quarter" idx="14"/>
          </p:nvPr>
        </p:nvSpPr>
        <p:spPr>
          <a:xfrm>
            <a:off x="479425" y="7027336"/>
            <a:ext cx="720000" cy="123111"/>
          </a:xfrm>
        </p:spPr>
        <p:txBody>
          <a:bodyPr/>
          <a:lstStyle/>
          <a:p>
            <a:r>
              <a:rPr lang="de-DE" noProof="0" dirty="0"/>
              <a:t>Seite</a:t>
            </a:r>
            <a:r>
              <a:rPr lang="en-US" dirty="0"/>
              <a:t> </a:t>
            </a:r>
            <a:fld id="{401BA3E4-5E55-4F99-AF09-CC6D6B2539E2}" type="slidenum">
              <a:rPr lang="en-US" smtClean="0"/>
              <a:pPr/>
              <a:t>‹Nr.›</a:t>
            </a:fld>
            <a:endParaRPr lang="en-US" dirty="0"/>
          </a:p>
        </p:txBody>
      </p:sp>
    </p:spTree>
    <p:extLst>
      <p:ext uri="{BB962C8B-B14F-4D97-AF65-F5344CB8AC3E}">
        <p14:creationId xmlns:p14="http://schemas.microsoft.com/office/powerpoint/2010/main" val="36819981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Inhalt">
    <p:spTree>
      <p:nvGrpSpPr>
        <p:cNvPr id="1" name=""/>
        <p:cNvGrpSpPr/>
        <p:nvPr/>
      </p:nvGrpSpPr>
      <p:grpSpPr>
        <a:xfrm>
          <a:off x="0" y="0"/>
          <a:ext cx="0" cy="0"/>
          <a:chOff x="0" y="0"/>
          <a:chExt cx="0" cy="0"/>
        </a:xfrm>
      </p:grpSpPr>
      <p:sp>
        <p:nvSpPr>
          <p:cNvPr id="2" name="Titel 1"/>
          <p:cNvSpPr>
            <a:spLocks noGrp="1"/>
          </p:cNvSpPr>
          <p:nvPr>
            <p:ph type="title"/>
          </p:nvPr>
        </p:nvSpPr>
        <p:spPr>
          <a:xfrm>
            <a:off x="477901" y="334800"/>
            <a:ext cx="11234612" cy="382733"/>
          </a:xfrm>
        </p:spPr>
        <p:txBody>
          <a:bodyPr wrap="square">
            <a:spAutoFit/>
          </a:bodyPr>
          <a:lstStyle>
            <a:lvl1pPr marL="0" indent="0" defTabSz="504000">
              <a:defRPr/>
            </a:lvl1pPr>
          </a:lstStyle>
          <a:p>
            <a:r>
              <a:rPr lang="de-DE"/>
              <a:t>Titelmasterformat durch Klicken bearbeiten</a:t>
            </a:r>
            <a:endParaRPr lang="de-DE" dirty="0"/>
          </a:p>
        </p:txBody>
      </p:sp>
      <p:sp>
        <p:nvSpPr>
          <p:cNvPr id="3" name="Inhaltsplatzhalter 2"/>
          <p:cNvSpPr>
            <a:spLocks noGrp="1"/>
          </p:cNvSpPr>
          <p:nvPr>
            <p:ph idx="1"/>
          </p:nvPr>
        </p:nvSpPr>
        <p:spPr>
          <a:xfrm>
            <a:off x="477901" y="1773238"/>
            <a:ext cx="11234611" cy="169264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Foliennummernplatzhalter 2"/>
          <p:cNvSpPr>
            <a:spLocks noGrp="1"/>
          </p:cNvSpPr>
          <p:nvPr>
            <p:ph type="sldNum" sz="quarter" idx="4"/>
          </p:nvPr>
        </p:nvSpPr>
        <p:spPr>
          <a:xfrm>
            <a:off x="477900" y="6349882"/>
            <a:ext cx="1800234"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lgn="l">
              <a:defRPr lang="de-DE" sz="800" smtClean="0">
                <a:solidFill>
                  <a:schemeClr val="bg2"/>
                </a:solidFill>
              </a:defRPr>
            </a:lvl1pPr>
          </a:lstStyle>
          <a:p>
            <a:pPr>
              <a:spcBef>
                <a:spcPct val="50000"/>
              </a:spcBef>
              <a:spcAft>
                <a:spcPct val="0"/>
              </a:spcAft>
              <a:buFontTx/>
              <a:buNone/>
            </a:pPr>
            <a:r>
              <a:rPr lang="de-DE" dirty="0"/>
              <a:t>Seite </a:t>
            </a:r>
            <a:fld id="{A06316EC-39FF-4C97-AA6E-29B761CE3E45}" type="slidenum">
              <a:rPr lang="de-DE" smtClean="0"/>
              <a:pPr>
                <a:spcBef>
                  <a:spcPct val="50000"/>
                </a:spcBef>
                <a:spcAft>
                  <a:spcPct val="0"/>
                </a:spcAft>
                <a:buFontTx/>
                <a:buNone/>
              </a:pPr>
              <a:t>‹Nr.›</a:t>
            </a:fld>
            <a:endParaRPr lang="de-DE" dirty="0"/>
          </a:p>
        </p:txBody>
      </p:sp>
      <p:sp>
        <p:nvSpPr>
          <p:cNvPr id="8" name="Rechteck 7" descr="valid_FHG_layout"/>
          <p:cNvSpPr/>
          <p:nvPr userDrawn="1"/>
        </p:nvSpPr>
        <p:spPr bwMode="auto">
          <a:xfrm>
            <a:off x="6384077" y="6957491"/>
            <a:ext cx="5807923" cy="396055"/>
          </a:xfrm>
          <a:prstGeom prst="rect">
            <a:avLst/>
          </a:prstGeom>
          <a:noFill/>
          <a:ln w="9525">
            <a:solidFill>
              <a:schemeClr val="tx2"/>
            </a:solidFill>
            <a:round/>
            <a:headEnd type="arrow"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r>
              <a:rPr lang="de-DE" sz="900" dirty="0">
                <a:solidFill>
                  <a:schemeClr val="tx2"/>
                </a:solidFill>
              </a:rPr>
              <a:t>Diesen Kasten nicht löschen (ist für die Funktion der Folie wichtig)</a:t>
            </a:r>
          </a:p>
        </p:txBody>
      </p:sp>
    </p:spTree>
    <p:extLst>
      <p:ext uri="{BB962C8B-B14F-4D97-AF65-F5344CB8AC3E}">
        <p14:creationId xmlns:p14="http://schemas.microsoft.com/office/powerpoint/2010/main" val="29365481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Nur Titel">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B08C8C6B-AB02-4A51-8DE3-5F120E4F2ACA}"/>
              </a:ext>
            </a:extLst>
          </p:cNvPr>
          <p:cNvSpPr>
            <a:spLocks noGrp="1"/>
          </p:cNvSpPr>
          <p:nvPr>
            <p:ph type="sldNum" sz="quarter" idx="4"/>
          </p:nvPr>
        </p:nvSpPr>
        <p:spPr>
          <a:xfrm>
            <a:off x="477900" y="6349882"/>
            <a:ext cx="1800234"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lgn="l">
              <a:defRPr lang="de-DE" sz="800" smtClean="0">
                <a:solidFill>
                  <a:schemeClr val="bg2"/>
                </a:solidFill>
              </a:defRPr>
            </a:lvl1pPr>
          </a:lstStyle>
          <a:p>
            <a:pPr>
              <a:spcBef>
                <a:spcPct val="50000"/>
              </a:spcBef>
              <a:spcAft>
                <a:spcPct val="0"/>
              </a:spcAft>
              <a:buFontTx/>
              <a:buNone/>
            </a:pPr>
            <a:r>
              <a:rPr lang="de-DE" dirty="0"/>
              <a:t>Seite </a:t>
            </a:r>
            <a:fld id="{A06316EC-39FF-4C97-AA6E-29B761CE3E45}" type="slidenum">
              <a:rPr lang="de-DE" smtClean="0"/>
              <a:pPr>
                <a:spcBef>
                  <a:spcPct val="50000"/>
                </a:spcBef>
                <a:spcAft>
                  <a:spcPct val="0"/>
                </a:spcAft>
                <a:buFontTx/>
                <a:buNone/>
              </a:pPr>
              <a:t>‹Nr.›</a:t>
            </a:fld>
            <a:endParaRPr lang="de-DE" dirty="0"/>
          </a:p>
        </p:txBody>
      </p:sp>
    </p:spTree>
    <p:extLst>
      <p:ext uri="{BB962C8B-B14F-4D97-AF65-F5344CB8AC3E}">
        <p14:creationId xmlns:p14="http://schemas.microsoft.com/office/powerpoint/2010/main" val="1031921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C13215-6721-B032-B24A-586E126D2310}"/>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1FBC4436-77CA-10E2-F917-8E72557C9C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6D661DF0-353A-F274-2427-E38E2CCA7AB9}"/>
              </a:ext>
            </a:extLst>
          </p:cNvPr>
          <p:cNvSpPr>
            <a:spLocks noGrp="1"/>
          </p:cNvSpPr>
          <p:nvPr>
            <p:ph type="dt" sz="half" idx="10"/>
          </p:nvPr>
        </p:nvSpPr>
        <p:spPr/>
        <p:txBody>
          <a:bodyPr/>
          <a:lstStyle/>
          <a:p>
            <a:fld id="{10D4EF23-E7DF-4141-A031-E068D0507B4A}" type="datetimeFigureOut">
              <a:rPr lang="de-DE" smtClean="0"/>
              <a:t>05.03.2024</a:t>
            </a:fld>
            <a:endParaRPr lang="de-DE"/>
          </a:p>
        </p:txBody>
      </p:sp>
      <p:sp>
        <p:nvSpPr>
          <p:cNvPr id="5" name="Fußzeilenplatzhalter 4">
            <a:extLst>
              <a:ext uri="{FF2B5EF4-FFF2-40B4-BE49-F238E27FC236}">
                <a16:creationId xmlns:a16="http://schemas.microsoft.com/office/drawing/2014/main" id="{3DD96928-EA95-A13E-629C-90EFFB58183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9AAC731-5723-F4FF-2AE2-80A8C4DAE1DA}"/>
              </a:ext>
            </a:extLst>
          </p:cNvPr>
          <p:cNvSpPr>
            <a:spLocks noGrp="1"/>
          </p:cNvSpPr>
          <p:nvPr>
            <p:ph type="sldNum" sz="quarter" idx="12"/>
          </p:nvPr>
        </p:nvSpPr>
        <p:spPr/>
        <p:txBody>
          <a:bodyPr/>
          <a:lstStyle/>
          <a:p>
            <a:fld id="{B45AB78A-9E6A-40AF-A0D4-E02589F213BD}" type="slidenum">
              <a:rPr lang="de-DE" smtClean="0"/>
              <a:t>‹Nr.›</a:t>
            </a:fld>
            <a:endParaRPr lang="de-DE"/>
          </a:p>
        </p:txBody>
      </p:sp>
    </p:spTree>
    <p:extLst>
      <p:ext uri="{BB962C8B-B14F-4D97-AF65-F5344CB8AC3E}">
        <p14:creationId xmlns:p14="http://schemas.microsoft.com/office/powerpoint/2010/main" val="38753778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el mit Logo">
    <p:spTree>
      <p:nvGrpSpPr>
        <p:cNvPr id="1" name=""/>
        <p:cNvGrpSpPr/>
        <p:nvPr/>
      </p:nvGrpSpPr>
      <p:grpSpPr>
        <a:xfrm>
          <a:off x="0" y="0"/>
          <a:ext cx="0" cy="0"/>
          <a:chOff x="0" y="0"/>
          <a:chExt cx="0" cy="0"/>
        </a:xfrm>
      </p:grpSpPr>
      <p:sp>
        <p:nvSpPr>
          <p:cNvPr id="8" name="Line 7"/>
          <p:cNvSpPr>
            <a:spLocks noChangeShapeType="1"/>
          </p:cNvSpPr>
          <p:nvPr userDrawn="1"/>
        </p:nvSpPr>
        <p:spPr bwMode="auto">
          <a:xfrm flipV="1">
            <a:off x="477901" y="6165379"/>
            <a:ext cx="11236200" cy="0"/>
          </a:xfrm>
          <a:prstGeom prst="line">
            <a:avLst/>
          </a:prstGeom>
          <a:noFill/>
          <a:ln w="317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9" name="Rectangle 2"/>
          <p:cNvSpPr>
            <a:spLocks noGrp="1" noChangeArrowheads="1"/>
          </p:cNvSpPr>
          <p:nvPr>
            <p:ph type="ctrTitle"/>
          </p:nvPr>
        </p:nvSpPr>
        <p:spPr>
          <a:xfrm>
            <a:off x="477901" y="476823"/>
            <a:ext cx="11234612" cy="1008140"/>
          </a:xfrm>
          <a:noFill/>
        </p:spPr>
        <p:txBody>
          <a:bodyPr/>
          <a:lstStyle>
            <a:lvl1pPr marL="0" indent="0">
              <a:defRPr sz="3200" cap="all" baseline="0"/>
            </a:lvl1pPr>
          </a:lstStyle>
          <a:p>
            <a:pPr lvl="0"/>
            <a:r>
              <a:rPr lang="de-DE" noProof="0"/>
              <a:t>Titelmasterformat durch Klicken bearbeiten</a:t>
            </a:r>
            <a:endParaRPr lang="de-DE" noProof="0" dirty="0"/>
          </a:p>
        </p:txBody>
      </p:sp>
      <p:sp>
        <p:nvSpPr>
          <p:cNvPr id="10" name="Rectangle 3"/>
          <p:cNvSpPr>
            <a:spLocks noGrp="1" noChangeArrowheads="1"/>
          </p:cNvSpPr>
          <p:nvPr>
            <p:ph type="subTitle" idx="1"/>
          </p:nvPr>
        </p:nvSpPr>
        <p:spPr>
          <a:xfrm>
            <a:off x="477901" y="1773238"/>
            <a:ext cx="11234611" cy="647622"/>
          </a:xfrm>
          <a:prstGeom prst="rect">
            <a:avLst/>
          </a:prstGeom>
        </p:spPr>
        <p:txBody>
          <a:bodyPr/>
          <a:lstStyle>
            <a:lvl1pPr marL="0" indent="0">
              <a:buNone/>
              <a:defRPr/>
            </a:lvl1pPr>
          </a:lstStyle>
          <a:p>
            <a:pPr lvl="0"/>
            <a:r>
              <a:rPr lang="de-DE" noProof="0"/>
              <a:t>Formatvorlage des Untertitelmasters durch Klicken bearbeiten</a:t>
            </a:r>
            <a:endParaRPr lang="de-DE" noProof="0" dirty="0"/>
          </a:p>
        </p:txBody>
      </p:sp>
      <p:sp>
        <p:nvSpPr>
          <p:cNvPr id="4" name="Rechteck 3"/>
          <p:cNvSpPr/>
          <p:nvPr userDrawn="1"/>
        </p:nvSpPr>
        <p:spPr bwMode="auto">
          <a:xfrm>
            <a:off x="9360453" y="6237390"/>
            <a:ext cx="2496347" cy="540000"/>
          </a:xfrm>
          <a:prstGeom prst="rect">
            <a:avLst/>
          </a:prstGeom>
          <a:solidFill>
            <a:schemeClr val="bg1"/>
          </a:solidFill>
          <a:ln w="0">
            <a:solidFill>
              <a:schemeClr val="bg1">
                <a:alpha val="0"/>
              </a:schemeClr>
            </a:solidFill>
            <a:round/>
            <a:headEnd type="arrow" w="med" len="med"/>
            <a:tailEnd type="none" w="med" len="med"/>
          </a:ln>
          <a:effectLst/>
        </p:spPr>
        <p:txBody>
          <a:bodyPr rtlCol="0" anchor="ctr"/>
          <a:lstStyle/>
          <a:p>
            <a:pPr algn="ctr"/>
            <a:endParaRPr lang="de-DE" sz="1800"/>
          </a:p>
        </p:txBody>
      </p:sp>
      <p:sp>
        <p:nvSpPr>
          <p:cNvPr id="12" name="Line 12"/>
          <p:cNvSpPr>
            <a:spLocks noChangeShapeType="1"/>
          </p:cNvSpPr>
          <p:nvPr userDrawn="1"/>
        </p:nvSpPr>
        <p:spPr bwMode="auto">
          <a:xfrm flipV="1">
            <a:off x="477900" y="404813"/>
            <a:ext cx="11234612" cy="0"/>
          </a:xfrm>
          <a:prstGeom prst="line">
            <a:avLst/>
          </a:prstGeom>
          <a:noFill/>
          <a:ln w="508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13" name="Line 13"/>
          <p:cNvSpPr>
            <a:spLocks noChangeShapeType="1"/>
          </p:cNvSpPr>
          <p:nvPr userDrawn="1"/>
        </p:nvSpPr>
        <p:spPr bwMode="auto">
          <a:xfrm>
            <a:off x="477901" y="2492870"/>
            <a:ext cx="11234612"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5" name="Rechteck 4" descr="valid_FHG_layout"/>
          <p:cNvSpPr/>
          <p:nvPr userDrawn="1"/>
        </p:nvSpPr>
        <p:spPr bwMode="auto">
          <a:xfrm>
            <a:off x="6384077" y="6957491"/>
            <a:ext cx="5807923" cy="396055"/>
          </a:xfrm>
          <a:prstGeom prst="rect">
            <a:avLst/>
          </a:prstGeom>
          <a:noFill/>
          <a:ln w="9525">
            <a:solidFill>
              <a:schemeClr val="tx2"/>
            </a:solidFill>
            <a:round/>
            <a:headEnd type="arrow"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r>
              <a:rPr lang="de-DE" sz="900" dirty="0">
                <a:solidFill>
                  <a:schemeClr val="tx2"/>
                </a:solidFill>
              </a:rPr>
              <a:t>Diesen Kasten nicht löschen (ist für die Funktion der Folie wichtig)</a:t>
            </a:r>
          </a:p>
        </p:txBody>
      </p:sp>
      <p:pic>
        <p:nvPicPr>
          <p:cNvPr id="2" name="Grafik 1" descr="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35421" y="3429000"/>
            <a:ext cx="4321162" cy="711502"/>
          </a:xfrm>
          <a:prstGeom prst="rect">
            <a:avLst/>
          </a:prstGeom>
        </p:spPr>
      </p:pic>
      <p:grpSp>
        <p:nvGrpSpPr>
          <p:cNvPr id="11" name="Gruppieren 10"/>
          <p:cNvGrpSpPr/>
          <p:nvPr userDrawn="1"/>
        </p:nvGrpSpPr>
        <p:grpSpPr>
          <a:xfrm>
            <a:off x="0" y="6993540"/>
            <a:ext cx="5832909" cy="324000"/>
            <a:chOff x="0" y="7101510"/>
            <a:chExt cx="5832150" cy="324000"/>
          </a:xfrm>
        </p:grpSpPr>
        <p:sp>
          <p:nvSpPr>
            <p:cNvPr id="14" name="Rechteck 13"/>
            <p:cNvSpPr/>
            <p:nvPr userDrawn="1"/>
          </p:nvSpPr>
          <p:spPr>
            <a:xfrm>
              <a:off x="0" y="7101510"/>
              <a:ext cx="180000" cy="324000"/>
            </a:xfrm>
            <a:prstGeom prst="rect">
              <a:avLst/>
            </a:prstGeom>
            <a:solidFill>
              <a:schemeClr val="tx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23</a:t>
              </a:r>
            </a:p>
            <a:p>
              <a:pPr algn="l">
                <a:lnSpc>
                  <a:spcPts val="600"/>
                </a:lnSpc>
              </a:pPr>
              <a:r>
                <a:rPr lang="de-DE" sz="900" dirty="0">
                  <a:solidFill>
                    <a:schemeClr val="tx1"/>
                  </a:solidFill>
                </a:rPr>
                <a:t>G 156</a:t>
              </a:r>
            </a:p>
            <a:p>
              <a:pPr algn="l">
                <a:lnSpc>
                  <a:spcPts val="600"/>
                </a:lnSpc>
              </a:pPr>
              <a:r>
                <a:rPr lang="de-DE" sz="900" dirty="0">
                  <a:solidFill>
                    <a:schemeClr val="tx1"/>
                  </a:solidFill>
                </a:rPr>
                <a:t>B 125</a:t>
              </a:r>
            </a:p>
          </p:txBody>
        </p:sp>
        <p:sp>
          <p:nvSpPr>
            <p:cNvPr id="15" name="Rechteck 14"/>
            <p:cNvSpPr/>
            <p:nvPr userDrawn="1"/>
          </p:nvSpPr>
          <p:spPr>
            <a:xfrm>
              <a:off x="942025" y="7101510"/>
              <a:ext cx="180000" cy="324000"/>
            </a:xfrm>
            <a:prstGeom prst="rect">
              <a:avLst/>
            </a:prstGeom>
            <a:solidFill>
              <a:srgbClr val="F294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242</a:t>
              </a:r>
            </a:p>
            <a:p>
              <a:pPr algn="l">
                <a:lnSpc>
                  <a:spcPts val="600"/>
                </a:lnSpc>
              </a:pPr>
              <a:r>
                <a:rPr lang="de-DE" sz="900" dirty="0">
                  <a:solidFill>
                    <a:schemeClr val="tx1"/>
                  </a:solidFill>
                </a:rPr>
                <a:t>G 148</a:t>
              </a:r>
            </a:p>
            <a:p>
              <a:pPr algn="l">
                <a:lnSpc>
                  <a:spcPts val="600"/>
                </a:lnSpc>
              </a:pPr>
              <a:r>
                <a:rPr lang="de-DE" sz="900" dirty="0">
                  <a:solidFill>
                    <a:schemeClr val="tx1"/>
                  </a:solidFill>
                </a:rPr>
                <a:t>B 0</a:t>
              </a:r>
            </a:p>
          </p:txBody>
        </p:sp>
        <p:sp>
          <p:nvSpPr>
            <p:cNvPr id="16" name="Rechteck 15"/>
            <p:cNvSpPr/>
            <p:nvPr userDrawn="1"/>
          </p:nvSpPr>
          <p:spPr>
            <a:xfrm>
              <a:off x="1884050" y="7101510"/>
              <a:ext cx="180000" cy="324000"/>
            </a:xfrm>
            <a:prstGeom prst="rect">
              <a:avLst/>
            </a:prstGeom>
            <a:solidFill>
              <a:srgbClr val="1F82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31</a:t>
              </a:r>
            </a:p>
            <a:p>
              <a:pPr algn="l">
                <a:lnSpc>
                  <a:spcPts val="600"/>
                </a:lnSpc>
              </a:pPr>
              <a:r>
                <a:rPr lang="de-DE" sz="900" dirty="0">
                  <a:solidFill>
                    <a:schemeClr val="tx1"/>
                  </a:solidFill>
                </a:rPr>
                <a:t>G 130</a:t>
              </a:r>
            </a:p>
            <a:p>
              <a:pPr algn="l">
                <a:lnSpc>
                  <a:spcPts val="600"/>
                </a:lnSpc>
              </a:pPr>
              <a:r>
                <a:rPr lang="de-DE" sz="900" dirty="0">
                  <a:solidFill>
                    <a:schemeClr val="tx1"/>
                  </a:solidFill>
                </a:rPr>
                <a:t>B 192</a:t>
              </a:r>
            </a:p>
          </p:txBody>
        </p:sp>
        <p:sp>
          <p:nvSpPr>
            <p:cNvPr id="17" name="Rechteck 16"/>
            <p:cNvSpPr/>
            <p:nvPr userDrawn="1"/>
          </p:nvSpPr>
          <p:spPr>
            <a:xfrm>
              <a:off x="2826075" y="7101510"/>
              <a:ext cx="180000" cy="324000"/>
            </a:xfrm>
            <a:prstGeom prst="rect">
              <a:avLst/>
            </a:prstGeom>
            <a:solidFill>
              <a:srgbClr val="E2001A"/>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226</a:t>
              </a:r>
            </a:p>
            <a:p>
              <a:pPr algn="l">
                <a:lnSpc>
                  <a:spcPts val="600"/>
                </a:lnSpc>
              </a:pPr>
              <a:r>
                <a:rPr lang="de-DE" sz="900" dirty="0">
                  <a:solidFill>
                    <a:schemeClr val="tx1"/>
                  </a:solidFill>
                </a:rPr>
                <a:t>G 0</a:t>
              </a:r>
            </a:p>
            <a:p>
              <a:pPr algn="l">
                <a:lnSpc>
                  <a:spcPts val="600"/>
                </a:lnSpc>
              </a:pPr>
              <a:r>
                <a:rPr lang="de-DE" sz="900" dirty="0">
                  <a:solidFill>
                    <a:schemeClr val="tx1"/>
                  </a:solidFill>
                </a:rPr>
                <a:t>B 26</a:t>
              </a:r>
            </a:p>
          </p:txBody>
        </p:sp>
        <p:sp>
          <p:nvSpPr>
            <p:cNvPr id="18" name="Rechteck 17"/>
            <p:cNvSpPr/>
            <p:nvPr userDrawn="1"/>
          </p:nvSpPr>
          <p:spPr>
            <a:xfrm>
              <a:off x="3768100" y="7101510"/>
              <a:ext cx="180000" cy="324000"/>
            </a:xfrm>
            <a:prstGeom prst="rect">
              <a:avLst/>
            </a:prstGeom>
            <a:solidFill>
              <a:srgbClr val="B1C8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95</a:t>
              </a:r>
            </a:p>
            <a:p>
              <a:pPr algn="l">
                <a:lnSpc>
                  <a:spcPts val="600"/>
                </a:lnSpc>
              </a:pPr>
              <a:r>
                <a:rPr lang="de-DE" sz="900" dirty="0">
                  <a:solidFill>
                    <a:schemeClr val="tx1"/>
                  </a:solidFill>
                </a:rPr>
                <a:t>G 200</a:t>
              </a:r>
            </a:p>
            <a:p>
              <a:pPr algn="l">
                <a:lnSpc>
                  <a:spcPts val="600"/>
                </a:lnSpc>
              </a:pPr>
              <a:r>
                <a:rPr lang="de-DE" sz="900" dirty="0">
                  <a:solidFill>
                    <a:schemeClr val="tx1"/>
                  </a:solidFill>
                </a:rPr>
                <a:t>B 0</a:t>
              </a:r>
            </a:p>
          </p:txBody>
        </p:sp>
        <p:sp>
          <p:nvSpPr>
            <p:cNvPr id="19" name="Rechteck 18"/>
            <p:cNvSpPr/>
            <p:nvPr userDrawn="1"/>
          </p:nvSpPr>
          <p:spPr>
            <a:xfrm>
              <a:off x="4710125" y="7101510"/>
              <a:ext cx="180000" cy="324000"/>
            </a:xfrm>
            <a:prstGeom prst="rect">
              <a:avLst/>
            </a:prstGeom>
            <a:solidFill>
              <a:srgbClr val="FEEFD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254</a:t>
              </a:r>
            </a:p>
            <a:p>
              <a:pPr algn="l">
                <a:lnSpc>
                  <a:spcPts val="600"/>
                </a:lnSpc>
              </a:pPr>
              <a:r>
                <a:rPr lang="de-DE" sz="900" dirty="0">
                  <a:solidFill>
                    <a:schemeClr val="tx1"/>
                  </a:solidFill>
                </a:rPr>
                <a:t>G 239</a:t>
              </a:r>
            </a:p>
            <a:p>
              <a:pPr algn="l">
                <a:lnSpc>
                  <a:spcPts val="600"/>
                </a:lnSpc>
              </a:pPr>
              <a:r>
                <a:rPr lang="de-DE" sz="900" dirty="0">
                  <a:solidFill>
                    <a:schemeClr val="tx1"/>
                  </a:solidFill>
                </a:rPr>
                <a:t>B 214</a:t>
              </a:r>
            </a:p>
          </p:txBody>
        </p:sp>
        <p:sp>
          <p:nvSpPr>
            <p:cNvPr id="20" name="Rechteck 19"/>
            <p:cNvSpPr/>
            <p:nvPr userDrawn="1"/>
          </p:nvSpPr>
          <p:spPr>
            <a:xfrm>
              <a:off x="5652150" y="7101510"/>
              <a:ext cx="180000" cy="324000"/>
            </a:xfrm>
            <a:prstGeom prst="rect">
              <a:avLst/>
            </a:prstGeom>
            <a:solidFill>
              <a:schemeClr val="accent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225</a:t>
              </a:r>
            </a:p>
            <a:p>
              <a:pPr algn="l">
                <a:lnSpc>
                  <a:spcPts val="600"/>
                </a:lnSpc>
              </a:pPr>
              <a:r>
                <a:rPr lang="de-DE" sz="900" dirty="0">
                  <a:solidFill>
                    <a:schemeClr val="tx1"/>
                  </a:solidFill>
                </a:rPr>
                <a:t>G 227</a:t>
              </a:r>
            </a:p>
            <a:p>
              <a:pPr algn="l">
                <a:lnSpc>
                  <a:spcPts val="600"/>
                </a:lnSpc>
              </a:pPr>
              <a:r>
                <a:rPr lang="de-DE" sz="900" dirty="0">
                  <a:solidFill>
                    <a:schemeClr val="tx1"/>
                  </a:solidFill>
                </a:rPr>
                <a:t>B 227</a:t>
              </a:r>
            </a:p>
          </p:txBody>
        </p:sp>
      </p:grpSp>
      <p:pic>
        <p:nvPicPr>
          <p:cNvPr id="21" name="Picture 36" descr="lb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72462" y="6345480"/>
            <a:ext cx="1440049"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7459108"/>
      </p:ext>
    </p:extLst>
  </p:cSld>
  <p:clrMapOvr>
    <a:masterClrMapping/>
  </p:clrMapOvr>
  <p:transition>
    <p:circle/>
  </p:transition>
  <p:extLst>
    <p:ext uri="{DCECCB84-F9BA-43D5-87BE-67443E8EF086}">
      <p15:sldGuideLst xmlns:p15="http://schemas.microsoft.com/office/powerpoint/2012/main">
        <p15:guide id="1" orient="horz" pos="2160">
          <p15:clr>
            <a:srgbClr val="FBAE40"/>
          </p15:clr>
        </p15:guide>
        <p15:guide id="2" pos="3839">
          <p15:clr>
            <a:srgbClr val="FBAE40"/>
          </p15:clr>
        </p15:guide>
        <p15:guide id="3" pos="7378">
          <p15:clr>
            <a:srgbClr val="FBAE40"/>
          </p15:clr>
        </p15:guide>
        <p15:guide id="4" pos="30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el mit Bild">
    <p:spTree>
      <p:nvGrpSpPr>
        <p:cNvPr id="1" name=""/>
        <p:cNvGrpSpPr/>
        <p:nvPr/>
      </p:nvGrpSpPr>
      <p:grpSpPr>
        <a:xfrm>
          <a:off x="0" y="0"/>
          <a:ext cx="0" cy="0"/>
          <a:chOff x="0" y="0"/>
          <a:chExt cx="0" cy="0"/>
        </a:xfrm>
      </p:grpSpPr>
      <p:sp>
        <p:nvSpPr>
          <p:cNvPr id="8" name="Line 7"/>
          <p:cNvSpPr>
            <a:spLocks noChangeShapeType="1"/>
          </p:cNvSpPr>
          <p:nvPr userDrawn="1"/>
        </p:nvSpPr>
        <p:spPr bwMode="auto">
          <a:xfrm flipV="1">
            <a:off x="477901" y="6165379"/>
            <a:ext cx="11236200" cy="0"/>
          </a:xfrm>
          <a:prstGeom prst="line">
            <a:avLst/>
          </a:prstGeom>
          <a:noFill/>
          <a:ln w="317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9" name="Rectangle 2"/>
          <p:cNvSpPr>
            <a:spLocks noGrp="1" noChangeArrowheads="1"/>
          </p:cNvSpPr>
          <p:nvPr>
            <p:ph type="ctrTitle"/>
          </p:nvPr>
        </p:nvSpPr>
        <p:spPr>
          <a:xfrm>
            <a:off x="477901" y="476823"/>
            <a:ext cx="11234612" cy="1008140"/>
          </a:xfrm>
          <a:noFill/>
        </p:spPr>
        <p:txBody>
          <a:bodyPr/>
          <a:lstStyle>
            <a:lvl1pPr marL="0" indent="0">
              <a:defRPr sz="3200" cap="all" baseline="0"/>
            </a:lvl1pPr>
          </a:lstStyle>
          <a:p>
            <a:pPr lvl="0"/>
            <a:r>
              <a:rPr lang="de-DE" noProof="0"/>
              <a:t>Titelmasterformat durch Klicken bearbeiten</a:t>
            </a:r>
            <a:endParaRPr lang="de-DE" noProof="0" dirty="0"/>
          </a:p>
        </p:txBody>
      </p:sp>
      <p:sp>
        <p:nvSpPr>
          <p:cNvPr id="10" name="Rectangle 3"/>
          <p:cNvSpPr>
            <a:spLocks noGrp="1" noChangeArrowheads="1"/>
          </p:cNvSpPr>
          <p:nvPr>
            <p:ph type="subTitle" idx="1"/>
          </p:nvPr>
        </p:nvSpPr>
        <p:spPr>
          <a:xfrm>
            <a:off x="477901" y="1773238"/>
            <a:ext cx="11234611" cy="647622"/>
          </a:xfrm>
          <a:prstGeom prst="rect">
            <a:avLst/>
          </a:prstGeom>
        </p:spPr>
        <p:txBody>
          <a:bodyPr/>
          <a:lstStyle>
            <a:lvl1pPr marL="0" indent="0">
              <a:buNone/>
              <a:defRPr/>
            </a:lvl1pPr>
          </a:lstStyle>
          <a:p>
            <a:pPr lvl="0"/>
            <a:r>
              <a:rPr lang="de-DE" noProof="0"/>
              <a:t>Formatvorlage des Untertitelmasters durch Klicken bearbeiten</a:t>
            </a:r>
            <a:endParaRPr lang="de-DE" noProof="0" dirty="0"/>
          </a:p>
        </p:txBody>
      </p:sp>
      <p:sp>
        <p:nvSpPr>
          <p:cNvPr id="12" name="Line 12"/>
          <p:cNvSpPr>
            <a:spLocks noChangeShapeType="1"/>
          </p:cNvSpPr>
          <p:nvPr userDrawn="1"/>
        </p:nvSpPr>
        <p:spPr bwMode="auto">
          <a:xfrm flipV="1">
            <a:off x="477900" y="404813"/>
            <a:ext cx="11234612" cy="0"/>
          </a:xfrm>
          <a:prstGeom prst="line">
            <a:avLst/>
          </a:prstGeom>
          <a:noFill/>
          <a:ln w="508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13" name="Line 13"/>
          <p:cNvSpPr>
            <a:spLocks noChangeShapeType="1"/>
          </p:cNvSpPr>
          <p:nvPr userDrawn="1"/>
        </p:nvSpPr>
        <p:spPr bwMode="auto">
          <a:xfrm>
            <a:off x="477901" y="2492870"/>
            <a:ext cx="11234612"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11" name="Bildplatzhalter 2"/>
          <p:cNvSpPr>
            <a:spLocks noGrp="1"/>
          </p:cNvSpPr>
          <p:nvPr>
            <p:ph type="pic" sz="quarter" idx="10"/>
          </p:nvPr>
        </p:nvSpPr>
        <p:spPr>
          <a:xfrm>
            <a:off x="477901" y="2636890"/>
            <a:ext cx="11234611" cy="3384470"/>
          </a:xfrm>
          <a:prstGeom prst="rect">
            <a:avLst/>
          </a:prstGeom>
        </p:spPr>
        <p:txBody>
          <a:bodyPr anchor="ctr" anchorCtr="0"/>
          <a:lstStyle>
            <a:lvl1pPr marL="0" indent="0" algn="ctr">
              <a:buNone/>
              <a:defRPr/>
            </a:lvl1pPr>
          </a:lstStyle>
          <a:p>
            <a:r>
              <a:rPr lang="de-DE"/>
              <a:t>Bild durch Klicken auf Symbol hinzufügen</a:t>
            </a:r>
            <a:endParaRPr lang="de-DE" dirty="0"/>
          </a:p>
        </p:txBody>
      </p:sp>
      <p:sp>
        <p:nvSpPr>
          <p:cNvPr id="14" name="Rechteck 13" descr="valid_FHG_layout"/>
          <p:cNvSpPr/>
          <p:nvPr userDrawn="1"/>
        </p:nvSpPr>
        <p:spPr bwMode="auto">
          <a:xfrm>
            <a:off x="6384077" y="6957491"/>
            <a:ext cx="5807923" cy="396055"/>
          </a:xfrm>
          <a:prstGeom prst="rect">
            <a:avLst/>
          </a:prstGeom>
          <a:noFill/>
          <a:ln w="9525">
            <a:solidFill>
              <a:schemeClr val="tx2"/>
            </a:solidFill>
            <a:round/>
            <a:headEnd type="arrow"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r>
              <a:rPr lang="de-DE" sz="900" dirty="0">
                <a:solidFill>
                  <a:schemeClr val="tx2"/>
                </a:solidFill>
              </a:rPr>
              <a:t>Diesen Kasten nicht löschen (ist für die Funktion der Folie wichtig)</a:t>
            </a:r>
          </a:p>
        </p:txBody>
      </p:sp>
      <p:grpSp>
        <p:nvGrpSpPr>
          <p:cNvPr id="16" name="Gruppieren 15"/>
          <p:cNvGrpSpPr/>
          <p:nvPr userDrawn="1"/>
        </p:nvGrpSpPr>
        <p:grpSpPr>
          <a:xfrm>
            <a:off x="0" y="6993540"/>
            <a:ext cx="5832909" cy="324000"/>
            <a:chOff x="0" y="7101510"/>
            <a:chExt cx="5832150" cy="324000"/>
          </a:xfrm>
        </p:grpSpPr>
        <p:sp>
          <p:nvSpPr>
            <p:cNvPr id="17" name="Rechteck 16"/>
            <p:cNvSpPr/>
            <p:nvPr userDrawn="1"/>
          </p:nvSpPr>
          <p:spPr>
            <a:xfrm>
              <a:off x="0" y="7101510"/>
              <a:ext cx="180000" cy="324000"/>
            </a:xfrm>
            <a:prstGeom prst="rect">
              <a:avLst/>
            </a:prstGeom>
            <a:solidFill>
              <a:schemeClr val="tx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23</a:t>
              </a:r>
            </a:p>
            <a:p>
              <a:pPr algn="l">
                <a:lnSpc>
                  <a:spcPts val="600"/>
                </a:lnSpc>
              </a:pPr>
              <a:r>
                <a:rPr lang="de-DE" sz="900" dirty="0">
                  <a:solidFill>
                    <a:schemeClr val="tx1"/>
                  </a:solidFill>
                </a:rPr>
                <a:t>G 156</a:t>
              </a:r>
            </a:p>
            <a:p>
              <a:pPr algn="l">
                <a:lnSpc>
                  <a:spcPts val="600"/>
                </a:lnSpc>
              </a:pPr>
              <a:r>
                <a:rPr lang="de-DE" sz="900" dirty="0">
                  <a:solidFill>
                    <a:schemeClr val="tx1"/>
                  </a:solidFill>
                </a:rPr>
                <a:t>B 125</a:t>
              </a:r>
            </a:p>
          </p:txBody>
        </p:sp>
        <p:sp>
          <p:nvSpPr>
            <p:cNvPr id="18" name="Rechteck 17"/>
            <p:cNvSpPr/>
            <p:nvPr userDrawn="1"/>
          </p:nvSpPr>
          <p:spPr>
            <a:xfrm>
              <a:off x="942025" y="7101510"/>
              <a:ext cx="180000" cy="324000"/>
            </a:xfrm>
            <a:prstGeom prst="rect">
              <a:avLst/>
            </a:prstGeom>
            <a:solidFill>
              <a:srgbClr val="F294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242</a:t>
              </a:r>
            </a:p>
            <a:p>
              <a:pPr algn="l">
                <a:lnSpc>
                  <a:spcPts val="600"/>
                </a:lnSpc>
              </a:pPr>
              <a:r>
                <a:rPr lang="de-DE" sz="900" dirty="0">
                  <a:solidFill>
                    <a:schemeClr val="tx1"/>
                  </a:solidFill>
                </a:rPr>
                <a:t>G 148</a:t>
              </a:r>
            </a:p>
            <a:p>
              <a:pPr algn="l">
                <a:lnSpc>
                  <a:spcPts val="600"/>
                </a:lnSpc>
              </a:pPr>
              <a:r>
                <a:rPr lang="de-DE" sz="900" dirty="0">
                  <a:solidFill>
                    <a:schemeClr val="tx1"/>
                  </a:solidFill>
                </a:rPr>
                <a:t>B 0</a:t>
              </a:r>
            </a:p>
          </p:txBody>
        </p:sp>
        <p:sp>
          <p:nvSpPr>
            <p:cNvPr id="19" name="Rechteck 18"/>
            <p:cNvSpPr/>
            <p:nvPr userDrawn="1"/>
          </p:nvSpPr>
          <p:spPr>
            <a:xfrm>
              <a:off x="1884050" y="7101510"/>
              <a:ext cx="180000" cy="324000"/>
            </a:xfrm>
            <a:prstGeom prst="rect">
              <a:avLst/>
            </a:prstGeom>
            <a:solidFill>
              <a:srgbClr val="1F82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31</a:t>
              </a:r>
            </a:p>
            <a:p>
              <a:pPr algn="l">
                <a:lnSpc>
                  <a:spcPts val="600"/>
                </a:lnSpc>
              </a:pPr>
              <a:r>
                <a:rPr lang="de-DE" sz="900" dirty="0">
                  <a:solidFill>
                    <a:schemeClr val="tx1"/>
                  </a:solidFill>
                </a:rPr>
                <a:t>G 130</a:t>
              </a:r>
            </a:p>
            <a:p>
              <a:pPr algn="l">
                <a:lnSpc>
                  <a:spcPts val="600"/>
                </a:lnSpc>
              </a:pPr>
              <a:r>
                <a:rPr lang="de-DE" sz="900" dirty="0">
                  <a:solidFill>
                    <a:schemeClr val="tx1"/>
                  </a:solidFill>
                </a:rPr>
                <a:t>B 192</a:t>
              </a:r>
            </a:p>
          </p:txBody>
        </p:sp>
        <p:sp>
          <p:nvSpPr>
            <p:cNvPr id="20" name="Rechteck 19"/>
            <p:cNvSpPr/>
            <p:nvPr userDrawn="1"/>
          </p:nvSpPr>
          <p:spPr>
            <a:xfrm>
              <a:off x="2826075" y="7101510"/>
              <a:ext cx="180000" cy="324000"/>
            </a:xfrm>
            <a:prstGeom prst="rect">
              <a:avLst/>
            </a:prstGeom>
            <a:solidFill>
              <a:srgbClr val="E2001A"/>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226</a:t>
              </a:r>
            </a:p>
            <a:p>
              <a:pPr algn="l">
                <a:lnSpc>
                  <a:spcPts val="600"/>
                </a:lnSpc>
              </a:pPr>
              <a:r>
                <a:rPr lang="de-DE" sz="900" dirty="0">
                  <a:solidFill>
                    <a:schemeClr val="tx1"/>
                  </a:solidFill>
                </a:rPr>
                <a:t>G 0</a:t>
              </a:r>
            </a:p>
            <a:p>
              <a:pPr algn="l">
                <a:lnSpc>
                  <a:spcPts val="600"/>
                </a:lnSpc>
              </a:pPr>
              <a:r>
                <a:rPr lang="de-DE" sz="900" dirty="0">
                  <a:solidFill>
                    <a:schemeClr val="tx1"/>
                  </a:solidFill>
                </a:rPr>
                <a:t>B 26</a:t>
              </a:r>
            </a:p>
          </p:txBody>
        </p:sp>
        <p:sp>
          <p:nvSpPr>
            <p:cNvPr id="21" name="Rechteck 20"/>
            <p:cNvSpPr/>
            <p:nvPr userDrawn="1"/>
          </p:nvSpPr>
          <p:spPr>
            <a:xfrm>
              <a:off x="3768100" y="7101510"/>
              <a:ext cx="180000" cy="324000"/>
            </a:xfrm>
            <a:prstGeom prst="rect">
              <a:avLst/>
            </a:prstGeom>
            <a:solidFill>
              <a:srgbClr val="B1C8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95</a:t>
              </a:r>
            </a:p>
            <a:p>
              <a:pPr algn="l">
                <a:lnSpc>
                  <a:spcPts val="600"/>
                </a:lnSpc>
              </a:pPr>
              <a:r>
                <a:rPr lang="de-DE" sz="900" dirty="0">
                  <a:solidFill>
                    <a:schemeClr val="tx1"/>
                  </a:solidFill>
                </a:rPr>
                <a:t>G 200</a:t>
              </a:r>
            </a:p>
            <a:p>
              <a:pPr algn="l">
                <a:lnSpc>
                  <a:spcPts val="600"/>
                </a:lnSpc>
              </a:pPr>
              <a:r>
                <a:rPr lang="de-DE" sz="900" dirty="0">
                  <a:solidFill>
                    <a:schemeClr val="tx1"/>
                  </a:solidFill>
                </a:rPr>
                <a:t>B 0</a:t>
              </a:r>
            </a:p>
          </p:txBody>
        </p:sp>
        <p:sp>
          <p:nvSpPr>
            <p:cNvPr id="22" name="Rechteck 21"/>
            <p:cNvSpPr/>
            <p:nvPr userDrawn="1"/>
          </p:nvSpPr>
          <p:spPr>
            <a:xfrm>
              <a:off x="4710125" y="7101510"/>
              <a:ext cx="180000" cy="324000"/>
            </a:xfrm>
            <a:prstGeom prst="rect">
              <a:avLst/>
            </a:prstGeom>
            <a:solidFill>
              <a:srgbClr val="FEEFD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254</a:t>
              </a:r>
            </a:p>
            <a:p>
              <a:pPr algn="l">
                <a:lnSpc>
                  <a:spcPts val="600"/>
                </a:lnSpc>
              </a:pPr>
              <a:r>
                <a:rPr lang="de-DE" sz="900" dirty="0">
                  <a:solidFill>
                    <a:schemeClr val="tx1"/>
                  </a:solidFill>
                </a:rPr>
                <a:t>G 239</a:t>
              </a:r>
            </a:p>
            <a:p>
              <a:pPr algn="l">
                <a:lnSpc>
                  <a:spcPts val="600"/>
                </a:lnSpc>
              </a:pPr>
              <a:r>
                <a:rPr lang="de-DE" sz="900" dirty="0">
                  <a:solidFill>
                    <a:schemeClr val="tx1"/>
                  </a:solidFill>
                </a:rPr>
                <a:t>B 214</a:t>
              </a:r>
            </a:p>
          </p:txBody>
        </p:sp>
        <p:sp>
          <p:nvSpPr>
            <p:cNvPr id="23" name="Rechteck 22"/>
            <p:cNvSpPr/>
            <p:nvPr userDrawn="1"/>
          </p:nvSpPr>
          <p:spPr>
            <a:xfrm>
              <a:off x="5652150" y="7101510"/>
              <a:ext cx="180000" cy="324000"/>
            </a:xfrm>
            <a:prstGeom prst="rect">
              <a:avLst/>
            </a:prstGeom>
            <a:solidFill>
              <a:schemeClr val="accent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225</a:t>
              </a:r>
            </a:p>
            <a:p>
              <a:pPr algn="l">
                <a:lnSpc>
                  <a:spcPts val="600"/>
                </a:lnSpc>
              </a:pPr>
              <a:r>
                <a:rPr lang="de-DE" sz="900" dirty="0">
                  <a:solidFill>
                    <a:schemeClr val="tx1"/>
                  </a:solidFill>
                </a:rPr>
                <a:t>G 227</a:t>
              </a:r>
            </a:p>
            <a:p>
              <a:pPr algn="l">
                <a:lnSpc>
                  <a:spcPts val="600"/>
                </a:lnSpc>
              </a:pPr>
              <a:r>
                <a:rPr lang="de-DE" sz="900" dirty="0">
                  <a:solidFill>
                    <a:schemeClr val="tx1"/>
                  </a:solidFill>
                </a:rPr>
                <a:t>B 227</a:t>
              </a:r>
            </a:p>
          </p:txBody>
        </p:sp>
      </p:grpSp>
      <p:pic>
        <p:nvPicPr>
          <p:cNvPr id="26" name="Picture 36" descr="lb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72462" y="6267632"/>
            <a:ext cx="1440049"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Foliennummernplatzhalter 9">
            <a:extLst>
              <a:ext uri="{FF2B5EF4-FFF2-40B4-BE49-F238E27FC236}">
                <a16:creationId xmlns:a16="http://schemas.microsoft.com/office/drawing/2014/main" id="{CC46FFA6-E680-447C-83F4-7FAB12EF24AC}"/>
              </a:ext>
            </a:extLst>
          </p:cNvPr>
          <p:cNvSpPr txBox="1">
            <a:spLocks/>
          </p:cNvSpPr>
          <p:nvPr userDrawn="1"/>
        </p:nvSpPr>
        <p:spPr>
          <a:xfrm>
            <a:off x="479425" y="6455836"/>
            <a:ext cx="72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prstClr val="black"/>
                </a:solidFill>
                <a:latin typeface="Frutiger LT Com 45 Light"/>
              </a:rPr>
              <a:t>Seite</a:t>
            </a:r>
            <a:r>
              <a:rPr lang="en-US">
                <a:solidFill>
                  <a:prstClr val="black"/>
                </a:solidFill>
                <a:latin typeface="Frutiger LT Com 45 Light"/>
              </a:rPr>
              <a:t> </a:t>
            </a:r>
            <a:fld id="{401BA3E4-5E55-4F99-AF09-CC6D6B2539E2}" type="slidenum">
              <a:rPr lang="en-US" smtClean="0">
                <a:solidFill>
                  <a:prstClr val="black"/>
                </a:solidFill>
                <a:latin typeface="Frutiger LT Com 45 Light"/>
              </a:rPr>
              <a:pPr/>
              <a:t>‹Nr.›</a:t>
            </a:fld>
            <a:endParaRPr lang="en-US" dirty="0">
              <a:solidFill>
                <a:prstClr val="black"/>
              </a:solidFill>
              <a:latin typeface="Frutiger LT Com 45 Light"/>
            </a:endParaRPr>
          </a:p>
        </p:txBody>
      </p:sp>
    </p:spTree>
    <p:extLst>
      <p:ext uri="{BB962C8B-B14F-4D97-AF65-F5344CB8AC3E}">
        <p14:creationId xmlns:p14="http://schemas.microsoft.com/office/powerpoint/2010/main" val="3291403682"/>
      </p:ext>
    </p:extLst>
  </p:cSld>
  <p:clrMapOvr>
    <a:masterClrMapping/>
  </p:clrMapOvr>
  <p:transition>
    <p:circl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3" name="Rectangle 2"/>
          <p:cNvSpPr>
            <a:spLocks noGrp="1" noChangeArrowheads="1"/>
          </p:cNvSpPr>
          <p:nvPr>
            <p:ph type="ctrTitle"/>
          </p:nvPr>
        </p:nvSpPr>
        <p:spPr>
          <a:xfrm>
            <a:off x="477901" y="476823"/>
            <a:ext cx="11088399" cy="1007908"/>
          </a:xfrm>
        </p:spPr>
        <p:txBody>
          <a:bodyPr/>
          <a:lstStyle>
            <a:lvl1pPr marL="0" indent="0">
              <a:defRPr sz="3200" cap="all" baseline="0"/>
            </a:lvl1pPr>
          </a:lstStyle>
          <a:p>
            <a:pPr lvl="0"/>
            <a:r>
              <a:rPr lang="de-DE" noProof="0"/>
              <a:t>Titelmasterformat durch Klicken bearbeiten</a:t>
            </a:r>
            <a:endParaRPr lang="de-DE" noProof="0" dirty="0"/>
          </a:p>
        </p:txBody>
      </p:sp>
      <p:sp>
        <p:nvSpPr>
          <p:cNvPr id="6" name="Textplatzhalter 2"/>
          <p:cNvSpPr>
            <a:spLocks noGrp="1"/>
          </p:cNvSpPr>
          <p:nvPr>
            <p:ph type="body" sz="quarter" idx="10"/>
          </p:nvPr>
        </p:nvSpPr>
        <p:spPr>
          <a:xfrm>
            <a:off x="477900" y="1773238"/>
            <a:ext cx="11090101" cy="4248150"/>
          </a:xfrm>
          <a:prstGeom prst="rect">
            <a:avLst/>
          </a:prstGeom>
        </p:spPr>
        <p:txBody>
          <a:bodyPr/>
          <a:lstStyle>
            <a:lvl1pPr marL="360000" indent="-360000">
              <a:buFont typeface="Wingdings" pitchFamily="2" charset="2"/>
              <a:buChar char="n"/>
              <a:defRPr/>
            </a:lvl1pPr>
            <a:lvl2pPr marL="720000" indent="-360000">
              <a:buFont typeface="Wingdings" pitchFamily="2" charset="2"/>
              <a:buChar char="n"/>
              <a:defRPr/>
            </a:lvl2pPr>
            <a:lvl3pPr marL="1080000">
              <a:defRPr/>
            </a:lvl3pPr>
            <a:lvl4pPr marL="1440000">
              <a:defRPr/>
            </a:lvl4pPr>
            <a:lvl5pPr marL="1800000" indent="-36000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Line 12"/>
          <p:cNvSpPr>
            <a:spLocks noChangeShapeType="1"/>
          </p:cNvSpPr>
          <p:nvPr userDrawn="1"/>
        </p:nvSpPr>
        <p:spPr bwMode="auto">
          <a:xfrm flipV="1">
            <a:off x="477900" y="404813"/>
            <a:ext cx="11234612" cy="0"/>
          </a:xfrm>
          <a:prstGeom prst="line">
            <a:avLst/>
          </a:prstGeom>
          <a:noFill/>
          <a:ln w="508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9" name="Line 13"/>
          <p:cNvSpPr>
            <a:spLocks noChangeShapeType="1"/>
          </p:cNvSpPr>
          <p:nvPr userDrawn="1"/>
        </p:nvSpPr>
        <p:spPr bwMode="auto">
          <a:xfrm>
            <a:off x="477901" y="1558800"/>
            <a:ext cx="11234612"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8" name="Rechteck 7" descr="valid_FHG_layout"/>
          <p:cNvSpPr/>
          <p:nvPr userDrawn="1"/>
        </p:nvSpPr>
        <p:spPr bwMode="auto">
          <a:xfrm>
            <a:off x="6384077" y="6957491"/>
            <a:ext cx="5807923" cy="396055"/>
          </a:xfrm>
          <a:prstGeom prst="rect">
            <a:avLst/>
          </a:prstGeom>
          <a:noFill/>
          <a:ln w="9525">
            <a:solidFill>
              <a:schemeClr val="tx2"/>
            </a:solidFill>
            <a:round/>
            <a:headEnd type="arrow"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r>
              <a:rPr lang="de-DE" sz="900" dirty="0">
                <a:solidFill>
                  <a:schemeClr val="tx2"/>
                </a:solidFill>
              </a:rPr>
              <a:t>Diesen Kasten nicht löschen (ist für die Funktion der Folie wichtig)</a:t>
            </a:r>
          </a:p>
        </p:txBody>
      </p:sp>
      <p:sp>
        <p:nvSpPr>
          <p:cNvPr id="11" name="Line 7"/>
          <p:cNvSpPr>
            <a:spLocks noChangeShapeType="1"/>
          </p:cNvSpPr>
          <p:nvPr userDrawn="1"/>
        </p:nvSpPr>
        <p:spPr bwMode="auto">
          <a:xfrm flipV="1">
            <a:off x="477901" y="6165379"/>
            <a:ext cx="11236200" cy="0"/>
          </a:xfrm>
          <a:prstGeom prst="line">
            <a:avLst/>
          </a:prstGeom>
          <a:noFill/>
          <a:ln w="317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grpSp>
        <p:nvGrpSpPr>
          <p:cNvPr id="12" name="Gruppieren 11"/>
          <p:cNvGrpSpPr/>
          <p:nvPr userDrawn="1"/>
        </p:nvGrpSpPr>
        <p:grpSpPr>
          <a:xfrm>
            <a:off x="0" y="6993540"/>
            <a:ext cx="5832909" cy="324000"/>
            <a:chOff x="0" y="7101510"/>
            <a:chExt cx="5832150" cy="324000"/>
          </a:xfrm>
        </p:grpSpPr>
        <p:sp>
          <p:nvSpPr>
            <p:cNvPr id="13" name="Rechteck 12"/>
            <p:cNvSpPr/>
            <p:nvPr userDrawn="1"/>
          </p:nvSpPr>
          <p:spPr>
            <a:xfrm>
              <a:off x="0" y="7101510"/>
              <a:ext cx="180000" cy="324000"/>
            </a:xfrm>
            <a:prstGeom prst="rect">
              <a:avLst/>
            </a:prstGeom>
            <a:solidFill>
              <a:schemeClr val="tx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23</a:t>
              </a:r>
            </a:p>
            <a:p>
              <a:pPr algn="l">
                <a:lnSpc>
                  <a:spcPts val="600"/>
                </a:lnSpc>
              </a:pPr>
              <a:r>
                <a:rPr lang="de-DE" sz="900" dirty="0">
                  <a:solidFill>
                    <a:schemeClr val="tx1"/>
                  </a:solidFill>
                </a:rPr>
                <a:t>G 156</a:t>
              </a:r>
            </a:p>
            <a:p>
              <a:pPr algn="l">
                <a:lnSpc>
                  <a:spcPts val="600"/>
                </a:lnSpc>
              </a:pPr>
              <a:r>
                <a:rPr lang="de-DE" sz="900" dirty="0">
                  <a:solidFill>
                    <a:schemeClr val="tx1"/>
                  </a:solidFill>
                </a:rPr>
                <a:t>B 125</a:t>
              </a:r>
            </a:p>
          </p:txBody>
        </p:sp>
        <p:sp>
          <p:nvSpPr>
            <p:cNvPr id="14" name="Rechteck 13"/>
            <p:cNvSpPr/>
            <p:nvPr userDrawn="1"/>
          </p:nvSpPr>
          <p:spPr>
            <a:xfrm>
              <a:off x="942025" y="7101510"/>
              <a:ext cx="180000" cy="324000"/>
            </a:xfrm>
            <a:prstGeom prst="rect">
              <a:avLst/>
            </a:prstGeom>
            <a:solidFill>
              <a:srgbClr val="F294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242</a:t>
              </a:r>
            </a:p>
            <a:p>
              <a:pPr algn="l">
                <a:lnSpc>
                  <a:spcPts val="600"/>
                </a:lnSpc>
              </a:pPr>
              <a:r>
                <a:rPr lang="de-DE" sz="900" dirty="0">
                  <a:solidFill>
                    <a:schemeClr val="tx1"/>
                  </a:solidFill>
                </a:rPr>
                <a:t>G 148</a:t>
              </a:r>
            </a:p>
            <a:p>
              <a:pPr algn="l">
                <a:lnSpc>
                  <a:spcPts val="600"/>
                </a:lnSpc>
              </a:pPr>
              <a:r>
                <a:rPr lang="de-DE" sz="900" dirty="0">
                  <a:solidFill>
                    <a:schemeClr val="tx1"/>
                  </a:solidFill>
                </a:rPr>
                <a:t>B 0</a:t>
              </a:r>
            </a:p>
          </p:txBody>
        </p:sp>
        <p:sp>
          <p:nvSpPr>
            <p:cNvPr id="15" name="Rechteck 14"/>
            <p:cNvSpPr/>
            <p:nvPr userDrawn="1"/>
          </p:nvSpPr>
          <p:spPr>
            <a:xfrm>
              <a:off x="1884050" y="7101510"/>
              <a:ext cx="180000" cy="324000"/>
            </a:xfrm>
            <a:prstGeom prst="rect">
              <a:avLst/>
            </a:prstGeom>
            <a:solidFill>
              <a:srgbClr val="1F82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31</a:t>
              </a:r>
            </a:p>
            <a:p>
              <a:pPr algn="l">
                <a:lnSpc>
                  <a:spcPts val="600"/>
                </a:lnSpc>
              </a:pPr>
              <a:r>
                <a:rPr lang="de-DE" sz="900" dirty="0">
                  <a:solidFill>
                    <a:schemeClr val="tx1"/>
                  </a:solidFill>
                </a:rPr>
                <a:t>G 130</a:t>
              </a:r>
            </a:p>
            <a:p>
              <a:pPr algn="l">
                <a:lnSpc>
                  <a:spcPts val="600"/>
                </a:lnSpc>
              </a:pPr>
              <a:r>
                <a:rPr lang="de-DE" sz="900" dirty="0">
                  <a:solidFill>
                    <a:schemeClr val="tx1"/>
                  </a:solidFill>
                </a:rPr>
                <a:t>B 192</a:t>
              </a:r>
            </a:p>
          </p:txBody>
        </p:sp>
        <p:sp>
          <p:nvSpPr>
            <p:cNvPr id="16" name="Rechteck 15"/>
            <p:cNvSpPr/>
            <p:nvPr userDrawn="1"/>
          </p:nvSpPr>
          <p:spPr>
            <a:xfrm>
              <a:off x="2826075" y="7101510"/>
              <a:ext cx="180000" cy="324000"/>
            </a:xfrm>
            <a:prstGeom prst="rect">
              <a:avLst/>
            </a:prstGeom>
            <a:solidFill>
              <a:srgbClr val="E2001A"/>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226</a:t>
              </a:r>
            </a:p>
            <a:p>
              <a:pPr algn="l">
                <a:lnSpc>
                  <a:spcPts val="600"/>
                </a:lnSpc>
              </a:pPr>
              <a:r>
                <a:rPr lang="de-DE" sz="900" dirty="0">
                  <a:solidFill>
                    <a:schemeClr val="tx1"/>
                  </a:solidFill>
                </a:rPr>
                <a:t>G 0</a:t>
              </a:r>
            </a:p>
            <a:p>
              <a:pPr algn="l">
                <a:lnSpc>
                  <a:spcPts val="600"/>
                </a:lnSpc>
              </a:pPr>
              <a:r>
                <a:rPr lang="de-DE" sz="900" dirty="0">
                  <a:solidFill>
                    <a:schemeClr val="tx1"/>
                  </a:solidFill>
                </a:rPr>
                <a:t>B 26</a:t>
              </a:r>
            </a:p>
          </p:txBody>
        </p:sp>
        <p:sp>
          <p:nvSpPr>
            <p:cNvPr id="17" name="Rechteck 16"/>
            <p:cNvSpPr/>
            <p:nvPr userDrawn="1"/>
          </p:nvSpPr>
          <p:spPr>
            <a:xfrm>
              <a:off x="3768100" y="7101510"/>
              <a:ext cx="180000" cy="324000"/>
            </a:xfrm>
            <a:prstGeom prst="rect">
              <a:avLst/>
            </a:prstGeom>
            <a:solidFill>
              <a:srgbClr val="B1C8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95</a:t>
              </a:r>
            </a:p>
            <a:p>
              <a:pPr algn="l">
                <a:lnSpc>
                  <a:spcPts val="600"/>
                </a:lnSpc>
              </a:pPr>
              <a:r>
                <a:rPr lang="de-DE" sz="900" dirty="0">
                  <a:solidFill>
                    <a:schemeClr val="tx1"/>
                  </a:solidFill>
                </a:rPr>
                <a:t>G 200</a:t>
              </a:r>
            </a:p>
            <a:p>
              <a:pPr algn="l">
                <a:lnSpc>
                  <a:spcPts val="600"/>
                </a:lnSpc>
              </a:pPr>
              <a:r>
                <a:rPr lang="de-DE" sz="900" dirty="0">
                  <a:solidFill>
                    <a:schemeClr val="tx1"/>
                  </a:solidFill>
                </a:rPr>
                <a:t>B 0</a:t>
              </a:r>
            </a:p>
          </p:txBody>
        </p:sp>
        <p:sp>
          <p:nvSpPr>
            <p:cNvPr id="18" name="Rechteck 17"/>
            <p:cNvSpPr/>
            <p:nvPr userDrawn="1"/>
          </p:nvSpPr>
          <p:spPr>
            <a:xfrm>
              <a:off x="4710125" y="7101510"/>
              <a:ext cx="180000" cy="324000"/>
            </a:xfrm>
            <a:prstGeom prst="rect">
              <a:avLst/>
            </a:prstGeom>
            <a:solidFill>
              <a:srgbClr val="FEEFD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254</a:t>
              </a:r>
            </a:p>
            <a:p>
              <a:pPr algn="l">
                <a:lnSpc>
                  <a:spcPts val="600"/>
                </a:lnSpc>
              </a:pPr>
              <a:r>
                <a:rPr lang="de-DE" sz="900" dirty="0">
                  <a:solidFill>
                    <a:schemeClr val="tx1"/>
                  </a:solidFill>
                </a:rPr>
                <a:t>G 239</a:t>
              </a:r>
            </a:p>
            <a:p>
              <a:pPr algn="l">
                <a:lnSpc>
                  <a:spcPts val="600"/>
                </a:lnSpc>
              </a:pPr>
              <a:r>
                <a:rPr lang="de-DE" sz="900" dirty="0">
                  <a:solidFill>
                    <a:schemeClr val="tx1"/>
                  </a:solidFill>
                </a:rPr>
                <a:t>B 214</a:t>
              </a:r>
            </a:p>
          </p:txBody>
        </p:sp>
        <p:sp>
          <p:nvSpPr>
            <p:cNvPr id="19" name="Rechteck 18"/>
            <p:cNvSpPr/>
            <p:nvPr userDrawn="1"/>
          </p:nvSpPr>
          <p:spPr>
            <a:xfrm>
              <a:off x="5652150" y="7101510"/>
              <a:ext cx="180000" cy="324000"/>
            </a:xfrm>
            <a:prstGeom prst="rect">
              <a:avLst/>
            </a:prstGeom>
            <a:solidFill>
              <a:schemeClr val="accent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225</a:t>
              </a:r>
            </a:p>
            <a:p>
              <a:pPr algn="l">
                <a:lnSpc>
                  <a:spcPts val="600"/>
                </a:lnSpc>
              </a:pPr>
              <a:r>
                <a:rPr lang="de-DE" sz="900" dirty="0">
                  <a:solidFill>
                    <a:schemeClr val="tx1"/>
                  </a:solidFill>
                </a:rPr>
                <a:t>G 227</a:t>
              </a:r>
            </a:p>
            <a:p>
              <a:pPr algn="l">
                <a:lnSpc>
                  <a:spcPts val="600"/>
                </a:lnSpc>
              </a:pPr>
              <a:r>
                <a:rPr lang="de-DE" sz="900" dirty="0">
                  <a:solidFill>
                    <a:schemeClr val="tx1"/>
                  </a:solidFill>
                </a:rPr>
                <a:t>B 227</a:t>
              </a:r>
            </a:p>
          </p:txBody>
        </p:sp>
      </p:grpSp>
      <p:sp>
        <p:nvSpPr>
          <p:cNvPr id="21" name="Foliennummernplatzhalter 9">
            <a:extLst>
              <a:ext uri="{FF2B5EF4-FFF2-40B4-BE49-F238E27FC236}">
                <a16:creationId xmlns:a16="http://schemas.microsoft.com/office/drawing/2014/main" id="{BE87BDF4-CC8B-46BC-8C31-D38ADD0D133A}"/>
              </a:ext>
            </a:extLst>
          </p:cNvPr>
          <p:cNvSpPr txBox="1">
            <a:spLocks/>
          </p:cNvSpPr>
          <p:nvPr userDrawn="1"/>
        </p:nvSpPr>
        <p:spPr>
          <a:xfrm>
            <a:off x="479425" y="6455836"/>
            <a:ext cx="72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solidFill>
                  <a:prstClr val="black"/>
                </a:solidFill>
                <a:latin typeface="Frutiger LT Com 45 Light"/>
              </a:rPr>
              <a:t>Seite</a:t>
            </a:r>
            <a:r>
              <a:rPr lang="en-US">
                <a:solidFill>
                  <a:prstClr val="black"/>
                </a:solidFill>
                <a:latin typeface="Frutiger LT Com 45 Light"/>
              </a:rPr>
              <a:t> </a:t>
            </a:r>
            <a:fld id="{401BA3E4-5E55-4F99-AF09-CC6D6B2539E2}" type="slidenum">
              <a:rPr lang="en-US" smtClean="0">
                <a:solidFill>
                  <a:prstClr val="black"/>
                </a:solidFill>
                <a:latin typeface="Frutiger LT Com 45 Light"/>
              </a:rPr>
              <a:pPr/>
              <a:t>‹Nr.›</a:t>
            </a:fld>
            <a:endParaRPr lang="en-US" dirty="0">
              <a:solidFill>
                <a:prstClr val="black"/>
              </a:solidFill>
              <a:latin typeface="Frutiger LT Com 45 Light"/>
            </a:endParaRPr>
          </a:p>
        </p:txBody>
      </p:sp>
    </p:spTree>
    <p:extLst>
      <p:ext uri="{BB962C8B-B14F-4D97-AF65-F5344CB8AC3E}">
        <p14:creationId xmlns:p14="http://schemas.microsoft.com/office/powerpoint/2010/main" val="3554476702"/>
      </p:ext>
    </p:extLst>
  </p:cSld>
  <p:clrMapOvr>
    <a:masterClrMapping/>
  </p:clrMapOvr>
  <p:transition>
    <p:circl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Inhalt">
    <p:spTree>
      <p:nvGrpSpPr>
        <p:cNvPr id="1" name=""/>
        <p:cNvGrpSpPr/>
        <p:nvPr/>
      </p:nvGrpSpPr>
      <p:grpSpPr>
        <a:xfrm>
          <a:off x="0" y="0"/>
          <a:ext cx="0" cy="0"/>
          <a:chOff x="0" y="0"/>
          <a:chExt cx="0" cy="0"/>
        </a:xfrm>
      </p:grpSpPr>
      <p:sp>
        <p:nvSpPr>
          <p:cNvPr id="2" name="Titel 1"/>
          <p:cNvSpPr>
            <a:spLocks noGrp="1"/>
          </p:cNvSpPr>
          <p:nvPr>
            <p:ph type="title"/>
          </p:nvPr>
        </p:nvSpPr>
        <p:spPr>
          <a:xfrm>
            <a:off x="477901" y="334800"/>
            <a:ext cx="11236199" cy="1222538"/>
          </a:xfrm>
        </p:spPr>
        <p:txBody>
          <a:bodyPr wrap="square">
            <a:noAutofit/>
          </a:bodyPr>
          <a:lstStyle>
            <a:lvl1pPr marL="0" indent="0" defTabSz="504000">
              <a:defRPr/>
            </a:lvl1pPr>
          </a:lstStyle>
          <a:p>
            <a:r>
              <a:rPr lang="de-DE" dirty="0"/>
              <a:t>Titelmasterformat durch Klicken bearbeiten</a:t>
            </a:r>
          </a:p>
        </p:txBody>
      </p:sp>
      <p:sp>
        <p:nvSpPr>
          <p:cNvPr id="3" name="Inhaltsplatzhalter 2"/>
          <p:cNvSpPr>
            <a:spLocks noGrp="1"/>
          </p:cNvSpPr>
          <p:nvPr>
            <p:ph idx="1"/>
          </p:nvPr>
        </p:nvSpPr>
        <p:spPr>
          <a:xfrm>
            <a:off x="477901" y="1773239"/>
            <a:ext cx="11234611" cy="4103687"/>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Rechteck 7" descr="valid_FHG_layout"/>
          <p:cNvSpPr/>
          <p:nvPr userDrawn="1"/>
        </p:nvSpPr>
        <p:spPr bwMode="auto">
          <a:xfrm>
            <a:off x="6384077" y="6957491"/>
            <a:ext cx="5807923" cy="396055"/>
          </a:xfrm>
          <a:prstGeom prst="rect">
            <a:avLst/>
          </a:prstGeom>
          <a:noFill/>
          <a:ln w="9525">
            <a:solidFill>
              <a:schemeClr val="tx2"/>
            </a:solidFill>
            <a:round/>
            <a:headEnd type="arrow"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r>
              <a:rPr lang="de-DE" sz="900" dirty="0">
                <a:solidFill>
                  <a:schemeClr val="tx2"/>
                </a:solidFill>
              </a:rPr>
              <a:t>Diesen Kasten nicht löschen (ist für die Funktion der Folie wichtig)</a:t>
            </a:r>
          </a:p>
        </p:txBody>
      </p:sp>
      <p:pic>
        <p:nvPicPr>
          <p:cNvPr id="7" name="Picture 36" descr="lb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00990" y="6349881"/>
            <a:ext cx="1440049"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9936351"/>
      </p:ext>
    </p:extLst>
  </p:cSld>
  <p:clrMapOvr>
    <a:masterClrMapping/>
  </p:clrMapOvr>
  <p:transition>
    <p:circle/>
  </p:transition>
  <p:extLst>
    <p:ext uri="{DCECCB84-F9BA-43D5-87BE-67443E8EF086}">
      <p15:sldGuideLst xmlns:p15="http://schemas.microsoft.com/office/powerpoint/2012/main">
        <p15:guide id="1" orient="horz" pos="2160">
          <p15:clr>
            <a:srgbClr val="FBAE40"/>
          </p15:clr>
        </p15:guide>
        <p15:guide id="2" pos="3839">
          <p15:clr>
            <a:srgbClr val="FBAE40"/>
          </p15:clr>
        </p15:guide>
        <p15:guide id="3" pos="3840">
          <p15:clr>
            <a:srgbClr val="FBAE40"/>
          </p15:clr>
        </p15:guide>
        <p15:guide id="4" pos="7378">
          <p15:clr>
            <a:srgbClr val="FBAE40"/>
          </p15:clr>
        </p15:guide>
        <p15:guide id="5" pos="301">
          <p15:clr>
            <a:srgbClr val="FBAE40"/>
          </p15:clr>
        </p15:guide>
        <p15:guide id="6" orient="horz" pos="3702">
          <p15:clr>
            <a:srgbClr val="FBAE40"/>
          </p15:clr>
        </p15:guide>
        <p15:guide id="7" orient="horz" pos="21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Inhalt">
    <p:spTree>
      <p:nvGrpSpPr>
        <p:cNvPr id="1" name=""/>
        <p:cNvGrpSpPr/>
        <p:nvPr/>
      </p:nvGrpSpPr>
      <p:grpSpPr>
        <a:xfrm>
          <a:off x="0" y="0"/>
          <a:ext cx="0" cy="0"/>
          <a:chOff x="0" y="0"/>
          <a:chExt cx="0" cy="0"/>
        </a:xfrm>
      </p:grpSpPr>
      <p:sp>
        <p:nvSpPr>
          <p:cNvPr id="2" name="Titel 1"/>
          <p:cNvSpPr>
            <a:spLocks noGrp="1"/>
          </p:cNvSpPr>
          <p:nvPr>
            <p:ph type="title"/>
          </p:nvPr>
        </p:nvSpPr>
        <p:spPr>
          <a:xfrm>
            <a:off x="477901" y="334800"/>
            <a:ext cx="11234612" cy="369332"/>
          </a:xfrm>
        </p:spPr>
        <p:txBody>
          <a:bodyPr wrap="square">
            <a:spAutoFit/>
          </a:bodyPr>
          <a:lstStyle>
            <a:lvl1pPr marL="0" indent="0" defTabSz="504000">
              <a:defRPr/>
            </a:lvl1pPr>
          </a:lstStyle>
          <a:p>
            <a:r>
              <a:rPr lang="de-DE"/>
              <a:t>Titelmasterformat durch Klicken bearbeiten</a:t>
            </a:r>
            <a:endParaRPr lang="de-DE" dirty="0"/>
          </a:p>
        </p:txBody>
      </p:sp>
      <p:sp>
        <p:nvSpPr>
          <p:cNvPr id="3" name="Inhaltsplatzhalter 2"/>
          <p:cNvSpPr>
            <a:spLocks noGrp="1"/>
          </p:cNvSpPr>
          <p:nvPr>
            <p:ph idx="1"/>
          </p:nvPr>
        </p:nvSpPr>
        <p:spPr>
          <a:xfrm>
            <a:off x="477901" y="1773238"/>
            <a:ext cx="11234611" cy="424815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Fußzeilenplatzhalter 1"/>
          <p:cNvSpPr>
            <a:spLocks noGrp="1"/>
          </p:cNvSpPr>
          <p:nvPr>
            <p:ph type="ftr" sz="quarter" idx="3"/>
          </p:nvPr>
        </p:nvSpPr>
        <p:spPr>
          <a:xfrm>
            <a:off x="2278973" y="6349881"/>
            <a:ext cx="3240422"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lang="de-DE" sz="1000" b="1" smtClean="0">
                <a:solidFill>
                  <a:schemeClr val="bg2"/>
                </a:solidFill>
              </a:defRPr>
            </a:lvl1pPr>
          </a:lstStyle>
          <a:p>
            <a:pPr>
              <a:spcBef>
                <a:spcPct val="50000"/>
              </a:spcBef>
              <a:spcAft>
                <a:spcPct val="0"/>
              </a:spcAft>
              <a:buFontTx/>
              <a:buNone/>
            </a:pPr>
            <a:r>
              <a:rPr lang="de-DE"/>
              <a:t> </a:t>
            </a:r>
            <a:endParaRPr lang="de-DE" dirty="0"/>
          </a:p>
        </p:txBody>
      </p:sp>
      <p:sp>
        <p:nvSpPr>
          <p:cNvPr id="7" name="Foliennummernplatzhalter 2"/>
          <p:cNvSpPr>
            <a:spLocks noGrp="1"/>
          </p:cNvSpPr>
          <p:nvPr>
            <p:ph type="sldNum" sz="quarter" idx="4"/>
          </p:nvPr>
        </p:nvSpPr>
        <p:spPr>
          <a:xfrm>
            <a:off x="477900" y="6349882"/>
            <a:ext cx="1800234"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lgn="l">
              <a:defRPr lang="de-DE" sz="800" smtClean="0">
                <a:solidFill>
                  <a:schemeClr val="bg2"/>
                </a:solidFill>
              </a:defRPr>
            </a:lvl1pPr>
          </a:lstStyle>
          <a:p>
            <a:pPr>
              <a:spcBef>
                <a:spcPct val="50000"/>
              </a:spcBef>
              <a:spcAft>
                <a:spcPct val="0"/>
              </a:spcAft>
              <a:buFontTx/>
              <a:buNone/>
            </a:pPr>
            <a:r>
              <a:rPr lang="de-DE" dirty="0"/>
              <a:t>Seite </a:t>
            </a:r>
            <a:fld id="{A06316EC-39FF-4C97-AA6E-29B761CE3E45}" type="slidenum">
              <a:rPr lang="de-DE" smtClean="0"/>
              <a:pPr>
                <a:spcBef>
                  <a:spcPct val="50000"/>
                </a:spcBef>
                <a:spcAft>
                  <a:spcPct val="0"/>
                </a:spcAft>
                <a:buFontTx/>
                <a:buNone/>
              </a:pPr>
              <a:t>‹Nr.›</a:t>
            </a:fld>
            <a:endParaRPr lang="de-DE" dirty="0"/>
          </a:p>
        </p:txBody>
      </p:sp>
      <p:sp>
        <p:nvSpPr>
          <p:cNvPr id="8" name="Rechteck 7" descr="valid_FHG_layout"/>
          <p:cNvSpPr/>
          <p:nvPr userDrawn="1"/>
        </p:nvSpPr>
        <p:spPr bwMode="auto">
          <a:xfrm>
            <a:off x="6384077" y="6957491"/>
            <a:ext cx="5807923" cy="396055"/>
          </a:xfrm>
          <a:prstGeom prst="rect">
            <a:avLst/>
          </a:prstGeom>
          <a:noFill/>
          <a:ln w="9525">
            <a:solidFill>
              <a:schemeClr val="tx2"/>
            </a:solidFill>
            <a:round/>
            <a:headEnd type="arrow"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r>
              <a:rPr lang="de-DE" sz="900" dirty="0">
                <a:solidFill>
                  <a:schemeClr val="tx2"/>
                </a:solidFill>
              </a:rPr>
              <a:t>Diesen Kasten nicht löschen (ist für die Funktion der Folie wichtig)</a:t>
            </a:r>
          </a:p>
        </p:txBody>
      </p:sp>
    </p:spTree>
    <p:extLst>
      <p:ext uri="{BB962C8B-B14F-4D97-AF65-F5344CB8AC3E}">
        <p14:creationId xmlns:p14="http://schemas.microsoft.com/office/powerpoint/2010/main" val="33661067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el mit Logo">
    <p:spTree>
      <p:nvGrpSpPr>
        <p:cNvPr id="1" name=""/>
        <p:cNvGrpSpPr/>
        <p:nvPr/>
      </p:nvGrpSpPr>
      <p:grpSpPr>
        <a:xfrm>
          <a:off x="0" y="0"/>
          <a:ext cx="0" cy="0"/>
          <a:chOff x="0" y="0"/>
          <a:chExt cx="0" cy="0"/>
        </a:xfrm>
      </p:grpSpPr>
      <p:sp>
        <p:nvSpPr>
          <p:cNvPr id="8" name="Line 7"/>
          <p:cNvSpPr>
            <a:spLocks noChangeShapeType="1"/>
          </p:cNvSpPr>
          <p:nvPr userDrawn="1"/>
        </p:nvSpPr>
        <p:spPr bwMode="auto">
          <a:xfrm flipV="1">
            <a:off x="625701" y="6165380"/>
            <a:ext cx="10944000" cy="0"/>
          </a:xfrm>
          <a:prstGeom prst="line">
            <a:avLst/>
          </a:prstGeom>
          <a:noFill/>
          <a:ln w="317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9" name="Rectangle 2"/>
          <p:cNvSpPr>
            <a:spLocks noGrp="1" noChangeArrowheads="1"/>
          </p:cNvSpPr>
          <p:nvPr>
            <p:ph type="ctrTitle"/>
          </p:nvPr>
        </p:nvSpPr>
        <p:spPr>
          <a:xfrm>
            <a:off x="477901" y="476823"/>
            <a:ext cx="11234612" cy="1008140"/>
          </a:xfrm>
          <a:noFill/>
        </p:spPr>
        <p:txBody>
          <a:bodyPr/>
          <a:lstStyle>
            <a:lvl1pPr marL="0" indent="0">
              <a:defRPr sz="3200" cap="all" baseline="0"/>
            </a:lvl1pPr>
          </a:lstStyle>
          <a:p>
            <a:pPr lvl="0"/>
            <a:r>
              <a:rPr lang="de-DE" noProof="0"/>
              <a:t>Mastertitelformat bearbeiten</a:t>
            </a:r>
          </a:p>
        </p:txBody>
      </p:sp>
      <p:sp>
        <p:nvSpPr>
          <p:cNvPr id="10" name="Rectangle 3"/>
          <p:cNvSpPr>
            <a:spLocks noGrp="1" noChangeArrowheads="1"/>
          </p:cNvSpPr>
          <p:nvPr>
            <p:ph type="subTitle" idx="1"/>
          </p:nvPr>
        </p:nvSpPr>
        <p:spPr>
          <a:xfrm>
            <a:off x="477901" y="1773238"/>
            <a:ext cx="11234611" cy="647622"/>
          </a:xfrm>
        </p:spPr>
        <p:txBody>
          <a:bodyPr/>
          <a:lstStyle>
            <a:lvl1pPr marL="0" indent="0">
              <a:buNone/>
              <a:defRPr/>
            </a:lvl1pPr>
          </a:lstStyle>
          <a:p>
            <a:pPr lvl="0"/>
            <a:r>
              <a:rPr lang="de-DE" noProof="0"/>
              <a:t>Master-Untertitelformat bearbeiten</a:t>
            </a:r>
          </a:p>
        </p:txBody>
      </p:sp>
      <p:sp>
        <p:nvSpPr>
          <p:cNvPr id="4" name="Rechteck 3"/>
          <p:cNvSpPr/>
          <p:nvPr userDrawn="1"/>
        </p:nvSpPr>
        <p:spPr bwMode="auto">
          <a:xfrm>
            <a:off x="9360453" y="6237390"/>
            <a:ext cx="2496347" cy="540000"/>
          </a:xfrm>
          <a:prstGeom prst="rect">
            <a:avLst/>
          </a:prstGeom>
          <a:solidFill>
            <a:schemeClr val="bg1"/>
          </a:solidFill>
          <a:ln w="0">
            <a:solidFill>
              <a:schemeClr val="bg1">
                <a:alpha val="0"/>
              </a:schemeClr>
            </a:solidFill>
            <a:round/>
            <a:headEnd type="arrow" w="med" len="med"/>
            <a:tailEnd type="none" w="med" len="med"/>
          </a:ln>
          <a:effectLst/>
        </p:spPr>
        <p:txBody>
          <a:bodyPr rtlCol="0" anchor="ctr"/>
          <a:lstStyle/>
          <a:p>
            <a:pPr algn="ctr"/>
            <a:endParaRPr lang="de-DE" sz="1800"/>
          </a:p>
        </p:txBody>
      </p:sp>
      <p:sp>
        <p:nvSpPr>
          <p:cNvPr id="12" name="Line 12"/>
          <p:cNvSpPr>
            <a:spLocks noChangeShapeType="1"/>
          </p:cNvSpPr>
          <p:nvPr userDrawn="1"/>
        </p:nvSpPr>
        <p:spPr bwMode="auto">
          <a:xfrm flipV="1">
            <a:off x="477900" y="404813"/>
            <a:ext cx="11234612" cy="0"/>
          </a:xfrm>
          <a:prstGeom prst="line">
            <a:avLst/>
          </a:prstGeom>
          <a:noFill/>
          <a:ln w="508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13" name="Line 13"/>
          <p:cNvSpPr>
            <a:spLocks noChangeShapeType="1"/>
          </p:cNvSpPr>
          <p:nvPr userDrawn="1"/>
        </p:nvSpPr>
        <p:spPr bwMode="auto">
          <a:xfrm>
            <a:off x="477901" y="2492870"/>
            <a:ext cx="11234612"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16" name="Fußzeilenplatzhalter 1"/>
          <p:cNvSpPr>
            <a:spLocks noGrp="1"/>
          </p:cNvSpPr>
          <p:nvPr>
            <p:ph type="ftr" sz="quarter" idx="3"/>
          </p:nvPr>
        </p:nvSpPr>
        <p:spPr>
          <a:xfrm>
            <a:off x="2278973" y="6349881"/>
            <a:ext cx="3240422"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lang="de-DE" sz="1000" b="1" smtClean="0">
                <a:solidFill>
                  <a:schemeClr val="bg2"/>
                </a:solidFill>
              </a:defRPr>
            </a:lvl1pPr>
          </a:lstStyle>
          <a:p>
            <a:pPr>
              <a:spcBef>
                <a:spcPct val="50000"/>
              </a:spcBef>
              <a:spcAft>
                <a:spcPct val="0"/>
              </a:spcAft>
              <a:buFontTx/>
              <a:buNone/>
            </a:pPr>
            <a:r>
              <a:rPr lang="de-DE"/>
              <a:t> </a:t>
            </a:r>
          </a:p>
        </p:txBody>
      </p:sp>
      <p:sp>
        <p:nvSpPr>
          <p:cNvPr id="17" name="Foliennummernplatzhalter 2"/>
          <p:cNvSpPr>
            <a:spLocks noGrp="1"/>
          </p:cNvSpPr>
          <p:nvPr>
            <p:ph type="sldNum" sz="quarter" idx="4"/>
          </p:nvPr>
        </p:nvSpPr>
        <p:spPr>
          <a:xfrm>
            <a:off x="477900" y="6349882"/>
            <a:ext cx="1800234"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lgn="l">
              <a:defRPr lang="de-DE" sz="800" smtClean="0">
                <a:solidFill>
                  <a:schemeClr val="bg2"/>
                </a:solidFill>
              </a:defRPr>
            </a:lvl1pPr>
          </a:lstStyle>
          <a:p>
            <a:pPr>
              <a:spcBef>
                <a:spcPct val="50000"/>
              </a:spcBef>
              <a:spcAft>
                <a:spcPct val="0"/>
              </a:spcAft>
              <a:buFontTx/>
              <a:buNone/>
            </a:pPr>
            <a:r>
              <a:rPr lang="de-DE"/>
              <a:t>Seite </a:t>
            </a:r>
            <a:fld id="{A06316EC-39FF-4C97-AA6E-29B761CE3E45}" type="slidenum">
              <a:rPr lang="de-DE" smtClean="0"/>
              <a:pPr>
                <a:spcBef>
                  <a:spcPct val="50000"/>
                </a:spcBef>
                <a:spcAft>
                  <a:spcPct val="0"/>
                </a:spcAft>
                <a:buFontTx/>
                <a:buNone/>
              </a:pPr>
              <a:t>‹Nr.›</a:t>
            </a:fld>
            <a:endParaRPr lang="de-DE"/>
          </a:p>
        </p:txBody>
      </p:sp>
      <p:sp>
        <p:nvSpPr>
          <p:cNvPr id="5" name="Rechteck 4" descr="valid_FHG_layout"/>
          <p:cNvSpPr/>
          <p:nvPr userDrawn="1"/>
        </p:nvSpPr>
        <p:spPr bwMode="auto">
          <a:xfrm>
            <a:off x="6384077" y="6957491"/>
            <a:ext cx="5807923" cy="396055"/>
          </a:xfrm>
          <a:prstGeom prst="rect">
            <a:avLst/>
          </a:prstGeom>
          <a:noFill/>
          <a:ln w="9525">
            <a:solidFill>
              <a:schemeClr val="tx2"/>
            </a:solidFill>
            <a:round/>
            <a:headEnd type="arrow"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r>
              <a:rPr lang="de-DE" sz="900">
                <a:solidFill>
                  <a:schemeClr val="tx2"/>
                </a:solidFill>
              </a:rPr>
              <a:t>Diesen Kasten nicht löschen (ist für die Funktion der Folie wichtig)</a:t>
            </a:r>
          </a:p>
        </p:txBody>
      </p:sp>
      <p:pic>
        <p:nvPicPr>
          <p:cNvPr id="6" name="Grafik 5" descr="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35421" y="3429000"/>
            <a:ext cx="4321162" cy="1178956"/>
          </a:xfrm>
          <a:prstGeom prst="rect">
            <a:avLst/>
          </a:prstGeom>
        </p:spPr>
      </p:pic>
    </p:spTree>
    <p:extLst>
      <p:ext uri="{BB962C8B-B14F-4D97-AF65-F5344CB8AC3E}">
        <p14:creationId xmlns:p14="http://schemas.microsoft.com/office/powerpoint/2010/main" val="18705720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el mit Bild">
    <p:spTree>
      <p:nvGrpSpPr>
        <p:cNvPr id="1" name=""/>
        <p:cNvGrpSpPr/>
        <p:nvPr/>
      </p:nvGrpSpPr>
      <p:grpSpPr>
        <a:xfrm>
          <a:off x="0" y="0"/>
          <a:ext cx="0" cy="0"/>
          <a:chOff x="0" y="0"/>
          <a:chExt cx="0" cy="0"/>
        </a:xfrm>
      </p:grpSpPr>
      <p:sp>
        <p:nvSpPr>
          <p:cNvPr id="8" name="Line 7"/>
          <p:cNvSpPr>
            <a:spLocks noChangeShapeType="1"/>
          </p:cNvSpPr>
          <p:nvPr userDrawn="1"/>
        </p:nvSpPr>
        <p:spPr bwMode="auto">
          <a:xfrm flipV="1">
            <a:off x="625701" y="6165380"/>
            <a:ext cx="10944000" cy="0"/>
          </a:xfrm>
          <a:prstGeom prst="line">
            <a:avLst/>
          </a:prstGeom>
          <a:noFill/>
          <a:ln w="317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9" name="Rectangle 2"/>
          <p:cNvSpPr>
            <a:spLocks noGrp="1" noChangeArrowheads="1"/>
          </p:cNvSpPr>
          <p:nvPr>
            <p:ph type="ctrTitle"/>
          </p:nvPr>
        </p:nvSpPr>
        <p:spPr>
          <a:xfrm>
            <a:off x="477901" y="476823"/>
            <a:ext cx="11234612" cy="1008140"/>
          </a:xfrm>
          <a:noFill/>
        </p:spPr>
        <p:txBody>
          <a:bodyPr/>
          <a:lstStyle>
            <a:lvl1pPr marL="0" indent="0">
              <a:defRPr sz="3200" cap="all" baseline="0"/>
            </a:lvl1pPr>
          </a:lstStyle>
          <a:p>
            <a:pPr lvl="0"/>
            <a:r>
              <a:rPr lang="de-DE" noProof="0"/>
              <a:t>Mastertitelformat bearbeiten</a:t>
            </a:r>
          </a:p>
        </p:txBody>
      </p:sp>
      <p:sp>
        <p:nvSpPr>
          <p:cNvPr id="10" name="Rectangle 3"/>
          <p:cNvSpPr>
            <a:spLocks noGrp="1" noChangeArrowheads="1"/>
          </p:cNvSpPr>
          <p:nvPr>
            <p:ph type="subTitle" idx="1"/>
          </p:nvPr>
        </p:nvSpPr>
        <p:spPr>
          <a:xfrm>
            <a:off x="477901" y="1773238"/>
            <a:ext cx="11234611" cy="647622"/>
          </a:xfrm>
        </p:spPr>
        <p:txBody>
          <a:bodyPr/>
          <a:lstStyle>
            <a:lvl1pPr marL="0" indent="0">
              <a:buNone/>
              <a:defRPr/>
            </a:lvl1pPr>
          </a:lstStyle>
          <a:p>
            <a:pPr lvl="0"/>
            <a:r>
              <a:rPr lang="de-DE" noProof="0"/>
              <a:t>Master-Untertitelformat bearbeiten</a:t>
            </a:r>
          </a:p>
        </p:txBody>
      </p:sp>
      <p:sp>
        <p:nvSpPr>
          <p:cNvPr id="12" name="Line 12"/>
          <p:cNvSpPr>
            <a:spLocks noChangeShapeType="1"/>
          </p:cNvSpPr>
          <p:nvPr userDrawn="1"/>
        </p:nvSpPr>
        <p:spPr bwMode="auto">
          <a:xfrm flipV="1">
            <a:off x="477900" y="404813"/>
            <a:ext cx="11234612" cy="0"/>
          </a:xfrm>
          <a:prstGeom prst="line">
            <a:avLst/>
          </a:prstGeom>
          <a:noFill/>
          <a:ln w="508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13" name="Line 13"/>
          <p:cNvSpPr>
            <a:spLocks noChangeShapeType="1"/>
          </p:cNvSpPr>
          <p:nvPr userDrawn="1"/>
        </p:nvSpPr>
        <p:spPr bwMode="auto">
          <a:xfrm>
            <a:off x="477901" y="2492870"/>
            <a:ext cx="11234612"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16" name="Fußzeilenplatzhalter 1"/>
          <p:cNvSpPr>
            <a:spLocks noGrp="1"/>
          </p:cNvSpPr>
          <p:nvPr>
            <p:ph type="ftr" sz="quarter" idx="3"/>
          </p:nvPr>
        </p:nvSpPr>
        <p:spPr>
          <a:xfrm>
            <a:off x="2278973" y="6349881"/>
            <a:ext cx="3240422"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lang="de-DE" sz="1000" b="1" smtClean="0">
                <a:solidFill>
                  <a:schemeClr val="bg2"/>
                </a:solidFill>
              </a:defRPr>
            </a:lvl1pPr>
          </a:lstStyle>
          <a:p>
            <a:pPr>
              <a:spcBef>
                <a:spcPct val="50000"/>
              </a:spcBef>
              <a:spcAft>
                <a:spcPct val="0"/>
              </a:spcAft>
              <a:buFontTx/>
              <a:buNone/>
            </a:pPr>
            <a:r>
              <a:rPr lang="de-DE"/>
              <a:t> </a:t>
            </a:r>
          </a:p>
        </p:txBody>
      </p:sp>
      <p:sp>
        <p:nvSpPr>
          <p:cNvPr id="17" name="Foliennummernplatzhalter 2"/>
          <p:cNvSpPr>
            <a:spLocks noGrp="1"/>
          </p:cNvSpPr>
          <p:nvPr>
            <p:ph type="sldNum" sz="quarter" idx="4"/>
          </p:nvPr>
        </p:nvSpPr>
        <p:spPr>
          <a:xfrm>
            <a:off x="477900" y="6349882"/>
            <a:ext cx="1800234"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lgn="l">
              <a:defRPr lang="de-DE" sz="800" smtClean="0">
                <a:solidFill>
                  <a:schemeClr val="bg2"/>
                </a:solidFill>
              </a:defRPr>
            </a:lvl1pPr>
          </a:lstStyle>
          <a:p>
            <a:pPr>
              <a:spcBef>
                <a:spcPct val="50000"/>
              </a:spcBef>
              <a:spcAft>
                <a:spcPct val="0"/>
              </a:spcAft>
              <a:buFontTx/>
              <a:buNone/>
            </a:pPr>
            <a:r>
              <a:rPr lang="de-DE"/>
              <a:t>Seite </a:t>
            </a:r>
            <a:fld id="{A06316EC-39FF-4C97-AA6E-29B761CE3E45}" type="slidenum">
              <a:rPr lang="de-DE" smtClean="0"/>
              <a:pPr>
                <a:spcBef>
                  <a:spcPct val="50000"/>
                </a:spcBef>
                <a:spcAft>
                  <a:spcPct val="0"/>
                </a:spcAft>
                <a:buFontTx/>
                <a:buNone/>
              </a:pPr>
              <a:t>‹Nr.›</a:t>
            </a:fld>
            <a:endParaRPr lang="de-DE"/>
          </a:p>
        </p:txBody>
      </p:sp>
      <p:sp>
        <p:nvSpPr>
          <p:cNvPr id="11" name="Bildplatzhalter 2"/>
          <p:cNvSpPr>
            <a:spLocks noGrp="1"/>
          </p:cNvSpPr>
          <p:nvPr>
            <p:ph type="pic" sz="quarter" idx="10"/>
          </p:nvPr>
        </p:nvSpPr>
        <p:spPr>
          <a:xfrm>
            <a:off x="477901" y="2636890"/>
            <a:ext cx="11234611" cy="3384470"/>
          </a:xfrm>
        </p:spPr>
        <p:txBody>
          <a:bodyPr anchor="ctr" anchorCtr="0"/>
          <a:lstStyle>
            <a:lvl1pPr marL="0" indent="0" algn="ctr">
              <a:buNone/>
              <a:defRPr/>
            </a:lvl1pPr>
          </a:lstStyle>
          <a:p>
            <a:endParaRPr lang="de-DE"/>
          </a:p>
        </p:txBody>
      </p:sp>
      <p:sp>
        <p:nvSpPr>
          <p:cNvPr id="14" name="Rechteck 13" descr="valid_FHG_layout"/>
          <p:cNvSpPr/>
          <p:nvPr userDrawn="1"/>
        </p:nvSpPr>
        <p:spPr bwMode="auto">
          <a:xfrm>
            <a:off x="6384077" y="6957491"/>
            <a:ext cx="5807923" cy="396055"/>
          </a:xfrm>
          <a:prstGeom prst="rect">
            <a:avLst/>
          </a:prstGeom>
          <a:noFill/>
          <a:ln w="9525">
            <a:solidFill>
              <a:schemeClr val="tx2"/>
            </a:solidFill>
            <a:round/>
            <a:headEnd type="arrow"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r>
              <a:rPr lang="de-DE" sz="900">
                <a:solidFill>
                  <a:schemeClr val="tx2"/>
                </a:solidFill>
              </a:rPr>
              <a:t>Diesen Kasten nicht löschen (ist für die Funktion der Folie wichtig)</a:t>
            </a:r>
          </a:p>
        </p:txBody>
      </p:sp>
    </p:spTree>
    <p:extLst>
      <p:ext uri="{BB962C8B-B14F-4D97-AF65-F5344CB8AC3E}">
        <p14:creationId xmlns:p14="http://schemas.microsoft.com/office/powerpoint/2010/main" val="3778927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folie – kleine Headline unten">
    <p:spTree>
      <p:nvGrpSpPr>
        <p:cNvPr id="1" name=""/>
        <p:cNvGrpSpPr/>
        <p:nvPr/>
      </p:nvGrpSpPr>
      <p:grpSpPr>
        <a:xfrm>
          <a:off x="0" y="0"/>
          <a:ext cx="0" cy="0"/>
          <a:chOff x="0" y="0"/>
          <a:chExt cx="0" cy="0"/>
        </a:xfrm>
      </p:grpSpPr>
      <p:graphicFrame>
        <p:nvGraphicFramePr>
          <p:cNvPr id="13" name="Objekt 12" hidden="1">
            <a:extLst>
              <a:ext uri="{FF2B5EF4-FFF2-40B4-BE49-F238E27FC236}">
                <a16:creationId xmlns:a16="http://schemas.microsoft.com/office/drawing/2014/main" id="{FA62D198-8DCD-43B1-ADA0-82CB261CFE47}"/>
              </a:ext>
            </a:extLst>
          </p:cNvPr>
          <p:cNvGraphicFramePr>
            <a:graphicFrameLocks noChangeAspect="1"/>
          </p:cNvGraphicFramePr>
          <p:nvPr userDrawn="1">
            <p:custDataLst>
              <p:tags r:id="rId1"/>
            </p:custDataLst>
            <p:extLst>
              <p:ext uri="{D42A27DB-BD31-4B8C-83A1-F6EECF244321}">
                <p14:modId xmlns:p14="http://schemas.microsoft.com/office/powerpoint/2010/main" val="15515374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3" name="Objekt 12" hidden="1">
                        <a:extLst>
                          <a:ext uri="{FF2B5EF4-FFF2-40B4-BE49-F238E27FC236}">
                            <a16:creationId xmlns:a16="http://schemas.microsoft.com/office/drawing/2014/main" id="{FA62D198-8DCD-43B1-ADA0-82CB261CFE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Bildplatzhalter 10">
            <a:extLst>
              <a:ext uri="{FF2B5EF4-FFF2-40B4-BE49-F238E27FC236}">
                <a16:creationId xmlns:a16="http://schemas.microsoft.com/office/drawing/2014/main" id="{6B002FD9-AF19-4ED6-84E1-C634A79B2BA2}"/>
              </a:ext>
            </a:extLst>
          </p:cNvPr>
          <p:cNvSpPr>
            <a:spLocks noGrp="1"/>
          </p:cNvSpPr>
          <p:nvPr>
            <p:ph type="pic" sz="quarter" idx="10"/>
          </p:nvPr>
        </p:nvSpPr>
        <p:spPr>
          <a:xfrm>
            <a:off x="0" y="0"/>
            <a:ext cx="12192000" cy="6858000"/>
          </a:xfrm>
          <a:solidFill>
            <a:schemeClr val="bg2">
              <a:lumMod val="20000"/>
              <a:lumOff val="80000"/>
            </a:schemeClr>
          </a:solidFill>
        </p:spPr>
        <p:txBody>
          <a:bodyPr>
            <a:noAutofit/>
          </a:bodyPr>
          <a:lstStyle>
            <a:lvl1pPr>
              <a:defRPr>
                <a:solidFill>
                  <a:schemeClr val="bg1"/>
                </a:solidFill>
              </a:defRPr>
            </a:lvl1pPr>
          </a:lstStyle>
          <a:p>
            <a:r>
              <a:rPr lang="de-DE"/>
              <a:t>Bild durch Klicken auf Symbol hinzufügen</a:t>
            </a:r>
            <a:endParaRPr lang="en-US" dirty="0"/>
          </a:p>
        </p:txBody>
      </p:sp>
      <p:sp>
        <p:nvSpPr>
          <p:cNvPr id="15" name="Textplatzhalter 14">
            <a:extLst>
              <a:ext uri="{FF2B5EF4-FFF2-40B4-BE49-F238E27FC236}">
                <a16:creationId xmlns:a16="http://schemas.microsoft.com/office/drawing/2014/main" id="{AABB2FBB-BF9E-4D2C-8FD3-E83E60052330}"/>
              </a:ext>
            </a:extLst>
          </p:cNvPr>
          <p:cNvSpPr>
            <a:spLocks noGrp="1"/>
          </p:cNvSpPr>
          <p:nvPr>
            <p:ph type="body" sz="quarter" idx="11" hasCustomPrompt="1"/>
          </p:nvPr>
        </p:nvSpPr>
        <p:spPr>
          <a:xfrm>
            <a:off x="1" y="3038390"/>
            <a:ext cx="5916612" cy="2946485"/>
          </a:xfrm>
          <a:gradFill flip="none" rotWithShape="1">
            <a:gsLst>
              <a:gs pos="34000">
                <a:srgbClr val="00779A">
                  <a:alpha val="95000"/>
                </a:srgbClr>
              </a:gs>
              <a:gs pos="0">
                <a:srgbClr val="014A6B">
                  <a:alpha val="95000"/>
                </a:srgbClr>
              </a:gs>
              <a:gs pos="74000">
                <a:schemeClr val="accent5">
                  <a:lumMod val="90000"/>
                  <a:lumOff val="10000"/>
                  <a:alpha val="95000"/>
                </a:schemeClr>
              </a:gs>
              <a:gs pos="100000">
                <a:srgbClr val="09B2AC">
                  <a:alpha val="95000"/>
                </a:srgbClr>
              </a:gs>
            </a:gsLst>
            <a:path path="circle">
              <a:fillToRect r="100000" b="100000"/>
            </a:path>
            <a:tileRect l="-100000" t="-100000"/>
          </a:gradFill>
        </p:spPr>
        <p:txBody>
          <a:bodyPr lIns="486000" tIns="360000" rIns="360000" bIns="360000" anchor="b">
            <a:spAutoFit/>
          </a:bodyPr>
          <a:lstStyle>
            <a:lvl1pPr>
              <a:lnSpc>
                <a:spcPct val="110000"/>
              </a:lnSpc>
              <a:spcAft>
                <a:spcPts val="0"/>
              </a:spcAft>
              <a:defRPr sz="1400" b="0">
                <a:solidFill>
                  <a:schemeClr val="bg1"/>
                </a:solidFill>
                <a:latin typeface="+mj-lt"/>
              </a:defRPr>
            </a:lvl1pPr>
            <a:lvl2pPr>
              <a:lnSpc>
                <a:spcPts val="2800"/>
              </a:lnSpc>
              <a:spcAft>
                <a:spcPts val="480"/>
              </a:spcAft>
              <a:defRPr sz="3120" b="0">
                <a:solidFill>
                  <a:schemeClr val="bg1"/>
                </a:solidFill>
                <a:latin typeface="Frutiger LT Com 75 Black" panose="020B0A03040504030204" pitchFamily="34" charset="0"/>
              </a:defRPr>
            </a:lvl2pPr>
            <a:lvl3pPr>
              <a:lnSpc>
                <a:spcPct val="100000"/>
              </a:lnSpc>
              <a:spcAft>
                <a:spcPts val="0"/>
              </a:spcAft>
              <a:defRPr sz="2400" b="0">
                <a:solidFill>
                  <a:schemeClr val="bg1"/>
                </a:solidFill>
                <a:latin typeface="+mn-lt"/>
              </a:defRPr>
            </a:lvl3pPr>
            <a:lvl4pPr marL="0" indent="0">
              <a:lnSpc>
                <a:spcPct val="110000"/>
              </a:lnSpc>
              <a:spcBef>
                <a:spcPts val="2080"/>
              </a:spcBef>
              <a:spcAft>
                <a:spcPts val="0"/>
              </a:spcAft>
              <a:buNone/>
              <a:defRPr lang="de-DE" sz="1600" kern="1200" dirty="0">
                <a:solidFill>
                  <a:schemeClr val="bg1"/>
                </a:solidFill>
                <a:latin typeface="+mn-lt"/>
                <a:ea typeface="+mn-ea"/>
                <a:cs typeface="+mn-cs"/>
              </a:defRPr>
            </a:lvl4pPr>
            <a:lvl5pPr>
              <a:spcAft>
                <a:spcPts val="0"/>
              </a:spcAft>
              <a:defRPr/>
            </a:lvl5pPr>
          </a:lstStyle>
          <a:p>
            <a:pPr lvl="0"/>
            <a:r>
              <a:rPr lang="de-DE" dirty="0" err="1"/>
              <a:t>Subline</a:t>
            </a:r>
            <a:r>
              <a:rPr lang="de-DE" dirty="0"/>
              <a:t>/Referent/Datum</a:t>
            </a:r>
          </a:p>
          <a:p>
            <a:pPr lvl="1"/>
            <a:r>
              <a:rPr lang="de-DE" dirty="0"/>
              <a:t>—</a:t>
            </a:r>
          </a:p>
          <a:p>
            <a:pPr lvl="2"/>
            <a:r>
              <a:rPr lang="de-DE" dirty="0"/>
              <a:t>Headline klein, Frutiger LT </a:t>
            </a:r>
            <a:r>
              <a:rPr lang="de-DE" dirty="0" err="1"/>
              <a:t>Com</a:t>
            </a:r>
            <a:r>
              <a:rPr lang="de-DE" dirty="0"/>
              <a:t> Light, 24 </a:t>
            </a:r>
            <a:r>
              <a:rPr lang="de-DE" dirty="0" err="1"/>
              <a:t>pt</a:t>
            </a:r>
            <a:r>
              <a:rPr lang="de-DE" dirty="0"/>
              <a:t>, </a:t>
            </a:r>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arem</a:t>
            </a:r>
            <a:r>
              <a:rPr lang="de-DE" dirty="0"/>
              <a:t> max. 3 Zeilen</a:t>
            </a:r>
          </a:p>
          <a:p>
            <a:pPr marL="0" lvl="3" indent="0" algn="l" defTabSz="914400" rtl="0" eaLnBrk="1" latinLnBrk="0" hangingPunct="1">
              <a:lnSpc>
                <a:spcPts val="1840"/>
              </a:lnSpc>
              <a:spcBef>
                <a:spcPts val="1840"/>
              </a:spcBef>
              <a:spcAft>
                <a:spcPts val="0"/>
              </a:spcAft>
              <a:buClr>
                <a:schemeClr val="accent1"/>
              </a:buClr>
              <a:buFont typeface="Wingdings" panose="05000000000000000000" pitchFamily="2" charset="2"/>
              <a:buNone/>
            </a:pPr>
            <a:r>
              <a:rPr lang="de-DE" dirty="0"/>
              <a:t>Referenten</a:t>
            </a:r>
          </a:p>
        </p:txBody>
      </p:sp>
      <p:sp>
        <p:nvSpPr>
          <p:cNvPr id="4" name="Foliennummernplatzhalter 3">
            <a:extLst>
              <a:ext uri="{FF2B5EF4-FFF2-40B4-BE49-F238E27FC236}">
                <a16:creationId xmlns:a16="http://schemas.microsoft.com/office/drawing/2014/main" id="{5C1209F8-6861-41DE-A5C0-5C8F5AB393F9}"/>
              </a:ext>
            </a:extLst>
          </p:cNvPr>
          <p:cNvSpPr>
            <a:spLocks noGrp="1"/>
          </p:cNvSpPr>
          <p:nvPr>
            <p:ph type="sldNum" sz="quarter" idx="14"/>
          </p:nvPr>
        </p:nvSpPr>
        <p:spPr>
          <a:xfrm>
            <a:off x="479425" y="7027336"/>
            <a:ext cx="720000" cy="123111"/>
          </a:xfrm>
        </p:spPr>
        <p:txBody>
          <a:bodyPr/>
          <a:lstStyle/>
          <a:p>
            <a:r>
              <a:rPr lang="de-DE" noProof="0" dirty="0"/>
              <a:t>Seite</a:t>
            </a:r>
            <a:r>
              <a:rPr lang="en-US" dirty="0"/>
              <a:t> </a:t>
            </a:r>
            <a:fld id="{401BA3E4-5E55-4F99-AF09-CC6D6B2539E2}" type="slidenum">
              <a:rPr lang="en-US" smtClean="0"/>
              <a:pPr/>
              <a:t>‹Nr.›</a:t>
            </a:fld>
            <a:endParaRPr lang="en-US" dirty="0"/>
          </a:p>
        </p:txBody>
      </p:sp>
    </p:spTree>
    <p:extLst>
      <p:ext uri="{BB962C8B-B14F-4D97-AF65-F5344CB8AC3E}">
        <p14:creationId xmlns:p14="http://schemas.microsoft.com/office/powerpoint/2010/main" val="3431791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Rectangle 2"/>
          <p:cNvSpPr>
            <a:spLocks noGrp="1" noChangeArrowheads="1"/>
          </p:cNvSpPr>
          <p:nvPr>
            <p:ph type="ctrTitle"/>
          </p:nvPr>
        </p:nvSpPr>
        <p:spPr>
          <a:xfrm>
            <a:off x="477901" y="476823"/>
            <a:ext cx="11088399" cy="1007908"/>
          </a:xfrm>
        </p:spPr>
        <p:txBody>
          <a:bodyPr/>
          <a:lstStyle>
            <a:lvl1pPr marL="0" indent="0">
              <a:defRPr sz="3200" cap="all" baseline="0"/>
            </a:lvl1pPr>
          </a:lstStyle>
          <a:p>
            <a:pPr lvl="0"/>
            <a:r>
              <a:rPr lang="de-DE" noProof="0"/>
              <a:t>Mastertitelformat bearbeiten</a:t>
            </a:r>
          </a:p>
        </p:txBody>
      </p:sp>
      <p:sp>
        <p:nvSpPr>
          <p:cNvPr id="6" name="Textplatzhalter 2"/>
          <p:cNvSpPr>
            <a:spLocks noGrp="1"/>
          </p:cNvSpPr>
          <p:nvPr>
            <p:ph type="body" sz="quarter" idx="10"/>
          </p:nvPr>
        </p:nvSpPr>
        <p:spPr>
          <a:xfrm>
            <a:off x="477900" y="1773238"/>
            <a:ext cx="11090101" cy="4248150"/>
          </a:xfrm>
        </p:spPr>
        <p:txBody>
          <a:bodyPr/>
          <a:lstStyle>
            <a:lvl1pPr marL="360000" indent="-360000">
              <a:buFont typeface="Wingdings" pitchFamily="2" charset="2"/>
              <a:buChar char="n"/>
              <a:defRPr/>
            </a:lvl1pPr>
            <a:lvl2pPr marL="720000" indent="-360000">
              <a:buFont typeface="Wingdings" pitchFamily="2" charset="2"/>
              <a:buChar char="n"/>
              <a:defRPr/>
            </a:lvl2pPr>
            <a:lvl3pPr marL="1080000">
              <a:defRPr/>
            </a:lvl3pPr>
            <a:lvl4pPr marL="1440000">
              <a:defRPr/>
            </a:lvl4pPr>
            <a:lvl5pPr marL="1800000" indent="-360000">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Line 12"/>
          <p:cNvSpPr>
            <a:spLocks noChangeShapeType="1"/>
          </p:cNvSpPr>
          <p:nvPr userDrawn="1"/>
        </p:nvSpPr>
        <p:spPr bwMode="auto">
          <a:xfrm flipV="1">
            <a:off x="477900" y="404813"/>
            <a:ext cx="11234612" cy="0"/>
          </a:xfrm>
          <a:prstGeom prst="line">
            <a:avLst/>
          </a:prstGeom>
          <a:noFill/>
          <a:ln w="508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9" name="Line 13"/>
          <p:cNvSpPr>
            <a:spLocks noChangeShapeType="1"/>
          </p:cNvSpPr>
          <p:nvPr userDrawn="1"/>
        </p:nvSpPr>
        <p:spPr bwMode="auto">
          <a:xfrm>
            <a:off x="477901" y="1558800"/>
            <a:ext cx="11234612"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sp>
        <p:nvSpPr>
          <p:cNvPr id="11" name="Fußzeilenplatzhalter 1"/>
          <p:cNvSpPr>
            <a:spLocks noGrp="1"/>
          </p:cNvSpPr>
          <p:nvPr>
            <p:ph type="ftr" sz="quarter" idx="3"/>
          </p:nvPr>
        </p:nvSpPr>
        <p:spPr>
          <a:xfrm>
            <a:off x="2278973" y="6349881"/>
            <a:ext cx="3240422"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lang="de-DE" sz="1000" b="1" smtClean="0">
                <a:solidFill>
                  <a:schemeClr val="bg2"/>
                </a:solidFill>
              </a:defRPr>
            </a:lvl1pPr>
          </a:lstStyle>
          <a:p>
            <a:pPr>
              <a:spcBef>
                <a:spcPct val="50000"/>
              </a:spcBef>
              <a:spcAft>
                <a:spcPct val="0"/>
              </a:spcAft>
              <a:buFontTx/>
              <a:buNone/>
            </a:pPr>
            <a:r>
              <a:rPr lang="de-DE"/>
              <a:t> </a:t>
            </a:r>
          </a:p>
        </p:txBody>
      </p:sp>
      <p:sp>
        <p:nvSpPr>
          <p:cNvPr id="12" name="Foliennummernplatzhalter 2"/>
          <p:cNvSpPr>
            <a:spLocks noGrp="1"/>
          </p:cNvSpPr>
          <p:nvPr>
            <p:ph type="sldNum" sz="quarter" idx="4"/>
          </p:nvPr>
        </p:nvSpPr>
        <p:spPr>
          <a:xfrm>
            <a:off x="477900" y="6349882"/>
            <a:ext cx="1800234"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lgn="l">
              <a:defRPr lang="de-DE" sz="800" smtClean="0">
                <a:solidFill>
                  <a:schemeClr val="bg2"/>
                </a:solidFill>
              </a:defRPr>
            </a:lvl1pPr>
          </a:lstStyle>
          <a:p>
            <a:pPr>
              <a:spcBef>
                <a:spcPct val="50000"/>
              </a:spcBef>
              <a:spcAft>
                <a:spcPct val="0"/>
              </a:spcAft>
              <a:buFontTx/>
              <a:buNone/>
            </a:pPr>
            <a:r>
              <a:rPr lang="de-DE"/>
              <a:t>Seite </a:t>
            </a:r>
            <a:fld id="{A06316EC-39FF-4C97-AA6E-29B761CE3E45}" type="slidenum">
              <a:rPr lang="de-DE" smtClean="0"/>
              <a:pPr>
                <a:spcBef>
                  <a:spcPct val="50000"/>
                </a:spcBef>
                <a:spcAft>
                  <a:spcPct val="0"/>
                </a:spcAft>
                <a:buFontTx/>
                <a:buNone/>
              </a:pPr>
              <a:t>‹Nr.›</a:t>
            </a:fld>
            <a:endParaRPr lang="de-DE"/>
          </a:p>
        </p:txBody>
      </p:sp>
      <p:sp>
        <p:nvSpPr>
          <p:cNvPr id="8" name="Rechteck 7" descr="valid_FHG_layout"/>
          <p:cNvSpPr/>
          <p:nvPr userDrawn="1"/>
        </p:nvSpPr>
        <p:spPr bwMode="auto">
          <a:xfrm>
            <a:off x="6384077" y="6957491"/>
            <a:ext cx="5807923" cy="396055"/>
          </a:xfrm>
          <a:prstGeom prst="rect">
            <a:avLst/>
          </a:prstGeom>
          <a:noFill/>
          <a:ln w="9525">
            <a:solidFill>
              <a:schemeClr val="tx2"/>
            </a:solidFill>
            <a:round/>
            <a:headEnd type="arrow"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r>
              <a:rPr lang="de-DE" sz="900">
                <a:solidFill>
                  <a:schemeClr val="tx2"/>
                </a:solidFill>
              </a:rPr>
              <a:t>Diesen Kasten nicht löschen (ist für die Funktion der Folie wichtig)</a:t>
            </a:r>
          </a:p>
        </p:txBody>
      </p:sp>
    </p:spTree>
    <p:extLst>
      <p:ext uri="{BB962C8B-B14F-4D97-AF65-F5344CB8AC3E}">
        <p14:creationId xmlns:p14="http://schemas.microsoft.com/office/powerpoint/2010/main" val="34067395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Inhalt">
    <p:spTree>
      <p:nvGrpSpPr>
        <p:cNvPr id="1" name=""/>
        <p:cNvGrpSpPr/>
        <p:nvPr/>
      </p:nvGrpSpPr>
      <p:grpSpPr>
        <a:xfrm>
          <a:off x="0" y="0"/>
          <a:ext cx="0" cy="0"/>
          <a:chOff x="0" y="0"/>
          <a:chExt cx="0" cy="0"/>
        </a:xfrm>
      </p:grpSpPr>
      <p:sp>
        <p:nvSpPr>
          <p:cNvPr id="2" name="Titel 1"/>
          <p:cNvSpPr>
            <a:spLocks noGrp="1"/>
          </p:cNvSpPr>
          <p:nvPr>
            <p:ph type="title"/>
          </p:nvPr>
        </p:nvSpPr>
        <p:spPr>
          <a:xfrm>
            <a:off x="477901" y="334800"/>
            <a:ext cx="11234612" cy="369332"/>
          </a:xfrm>
        </p:spPr>
        <p:txBody>
          <a:bodyPr wrap="square">
            <a:spAutoFit/>
          </a:bodyPr>
          <a:lstStyle>
            <a:lvl1pPr marL="0" indent="0" defTabSz="504000">
              <a:defRPr/>
            </a:lvl1pPr>
          </a:lstStyle>
          <a:p>
            <a:r>
              <a:rPr lang="de-DE"/>
              <a:t>Titelmasterformat durch Klicken bearbeiten</a:t>
            </a:r>
          </a:p>
        </p:txBody>
      </p:sp>
      <p:sp>
        <p:nvSpPr>
          <p:cNvPr id="3" name="Inhaltsplatzhalter 2"/>
          <p:cNvSpPr>
            <a:spLocks noGrp="1"/>
          </p:cNvSpPr>
          <p:nvPr>
            <p:ph idx="1"/>
          </p:nvPr>
        </p:nvSpPr>
        <p:spPr>
          <a:xfrm>
            <a:off x="477901" y="1773238"/>
            <a:ext cx="11234611" cy="424815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1"/>
          <p:cNvSpPr>
            <a:spLocks noGrp="1"/>
          </p:cNvSpPr>
          <p:nvPr>
            <p:ph type="ftr" sz="quarter" idx="3"/>
          </p:nvPr>
        </p:nvSpPr>
        <p:spPr>
          <a:xfrm>
            <a:off x="2278973" y="6349881"/>
            <a:ext cx="3240422"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lang="de-DE" sz="1000" b="1" smtClean="0">
                <a:solidFill>
                  <a:schemeClr val="bg2"/>
                </a:solidFill>
              </a:defRPr>
            </a:lvl1pPr>
          </a:lstStyle>
          <a:p>
            <a:pPr>
              <a:spcBef>
                <a:spcPct val="50000"/>
              </a:spcBef>
              <a:spcAft>
                <a:spcPct val="0"/>
              </a:spcAft>
              <a:buFontTx/>
              <a:buNone/>
            </a:pPr>
            <a:r>
              <a:rPr lang="de-DE"/>
              <a:t> </a:t>
            </a:r>
          </a:p>
        </p:txBody>
      </p:sp>
      <p:sp>
        <p:nvSpPr>
          <p:cNvPr id="7" name="Foliennummernplatzhalter 2"/>
          <p:cNvSpPr>
            <a:spLocks noGrp="1"/>
          </p:cNvSpPr>
          <p:nvPr>
            <p:ph type="sldNum" sz="quarter" idx="4"/>
          </p:nvPr>
        </p:nvSpPr>
        <p:spPr>
          <a:xfrm>
            <a:off x="477900" y="6349882"/>
            <a:ext cx="1800234"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lgn="l">
              <a:defRPr lang="de-DE" sz="800" smtClean="0">
                <a:solidFill>
                  <a:schemeClr val="bg2"/>
                </a:solidFill>
              </a:defRPr>
            </a:lvl1pPr>
          </a:lstStyle>
          <a:p>
            <a:pPr>
              <a:spcBef>
                <a:spcPct val="50000"/>
              </a:spcBef>
              <a:spcAft>
                <a:spcPct val="0"/>
              </a:spcAft>
              <a:buFontTx/>
              <a:buNone/>
            </a:pPr>
            <a:r>
              <a:rPr lang="de-DE"/>
              <a:t>Seite </a:t>
            </a:r>
            <a:fld id="{A06316EC-39FF-4C97-AA6E-29B761CE3E45}" type="slidenum">
              <a:rPr lang="de-DE" smtClean="0"/>
              <a:pPr>
                <a:spcBef>
                  <a:spcPct val="50000"/>
                </a:spcBef>
                <a:spcAft>
                  <a:spcPct val="0"/>
                </a:spcAft>
                <a:buFontTx/>
                <a:buNone/>
              </a:pPr>
              <a:t>‹Nr.›</a:t>
            </a:fld>
            <a:endParaRPr lang="de-DE"/>
          </a:p>
        </p:txBody>
      </p:sp>
      <p:sp>
        <p:nvSpPr>
          <p:cNvPr id="8" name="Rechteck 7" descr="valid_FHG_layout"/>
          <p:cNvSpPr/>
          <p:nvPr userDrawn="1"/>
        </p:nvSpPr>
        <p:spPr bwMode="auto">
          <a:xfrm>
            <a:off x="6384077" y="6957491"/>
            <a:ext cx="5807923" cy="396055"/>
          </a:xfrm>
          <a:prstGeom prst="rect">
            <a:avLst/>
          </a:prstGeom>
          <a:noFill/>
          <a:ln w="9525">
            <a:solidFill>
              <a:schemeClr val="tx2"/>
            </a:solidFill>
            <a:round/>
            <a:headEnd type="arrow"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tlCol="0" anchor="ctr"/>
          <a:lstStyle/>
          <a:p>
            <a:pPr algn="ctr"/>
            <a:r>
              <a:rPr lang="de-DE" sz="900">
                <a:solidFill>
                  <a:schemeClr val="tx2"/>
                </a:solidFill>
              </a:rPr>
              <a:t>Diesen Kasten nicht löschen (ist für die Funktion der Folie wichtig)</a:t>
            </a:r>
          </a:p>
        </p:txBody>
      </p:sp>
    </p:spTree>
    <p:extLst>
      <p:ext uri="{BB962C8B-B14F-4D97-AF65-F5344CB8AC3E}">
        <p14:creationId xmlns:p14="http://schemas.microsoft.com/office/powerpoint/2010/main" val="3390634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folie – Co-Branding">
    <p:spTree>
      <p:nvGrpSpPr>
        <p:cNvPr id="1" name=""/>
        <p:cNvGrpSpPr/>
        <p:nvPr/>
      </p:nvGrpSpPr>
      <p:grpSpPr>
        <a:xfrm>
          <a:off x="0" y="0"/>
          <a:ext cx="0" cy="0"/>
          <a:chOff x="0" y="0"/>
          <a:chExt cx="0" cy="0"/>
        </a:xfrm>
      </p:grpSpPr>
      <p:graphicFrame>
        <p:nvGraphicFramePr>
          <p:cNvPr id="13" name="Objekt 12" hidden="1">
            <a:extLst>
              <a:ext uri="{FF2B5EF4-FFF2-40B4-BE49-F238E27FC236}">
                <a16:creationId xmlns:a16="http://schemas.microsoft.com/office/drawing/2014/main" id="{FA62D198-8DCD-43B1-ADA0-82CB261CFE47}"/>
              </a:ext>
            </a:extLst>
          </p:cNvPr>
          <p:cNvGraphicFramePr>
            <a:graphicFrameLocks noChangeAspect="1"/>
          </p:cNvGraphicFramePr>
          <p:nvPr userDrawn="1">
            <p:custDataLst>
              <p:tags r:id="rId1"/>
            </p:custDataLst>
            <p:extLst>
              <p:ext uri="{D42A27DB-BD31-4B8C-83A1-F6EECF244321}">
                <p14:modId xmlns:p14="http://schemas.microsoft.com/office/powerpoint/2010/main" val="30954403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3" name="Objekt 12" hidden="1">
                        <a:extLst>
                          <a:ext uri="{FF2B5EF4-FFF2-40B4-BE49-F238E27FC236}">
                            <a16:creationId xmlns:a16="http://schemas.microsoft.com/office/drawing/2014/main" id="{FA62D198-8DCD-43B1-ADA0-82CB261CFE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Bildplatzhalter 10">
            <a:extLst>
              <a:ext uri="{FF2B5EF4-FFF2-40B4-BE49-F238E27FC236}">
                <a16:creationId xmlns:a16="http://schemas.microsoft.com/office/drawing/2014/main" id="{6B002FD9-AF19-4ED6-84E1-C634A79B2BA2}"/>
              </a:ext>
            </a:extLst>
          </p:cNvPr>
          <p:cNvSpPr>
            <a:spLocks noGrp="1"/>
          </p:cNvSpPr>
          <p:nvPr>
            <p:ph type="pic" sz="quarter" idx="10"/>
          </p:nvPr>
        </p:nvSpPr>
        <p:spPr>
          <a:xfrm>
            <a:off x="0" y="0"/>
            <a:ext cx="12192000" cy="4572000"/>
          </a:xfrm>
          <a:solidFill>
            <a:schemeClr val="bg2">
              <a:lumMod val="20000"/>
              <a:lumOff val="80000"/>
            </a:schemeClr>
          </a:solidFill>
        </p:spPr>
        <p:txBody>
          <a:bodyPr>
            <a:noAutofit/>
          </a:bodyPr>
          <a:lstStyle>
            <a:lvl1pPr>
              <a:defRPr>
                <a:solidFill>
                  <a:schemeClr val="bg1"/>
                </a:solidFill>
              </a:defRPr>
            </a:lvl1pPr>
          </a:lstStyle>
          <a:p>
            <a:r>
              <a:rPr lang="de-DE"/>
              <a:t>Bild durch Klicken auf Symbol hinzufügen</a:t>
            </a:r>
            <a:endParaRPr lang="en-US" dirty="0"/>
          </a:p>
        </p:txBody>
      </p:sp>
      <p:sp>
        <p:nvSpPr>
          <p:cNvPr id="15" name="Textplatzhalter 14">
            <a:extLst>
              <a:ext uri="{FF2B5EF4-FFF2-40B4-BE49-F238E27FC236}">
                <a16:creationId xmlns:a16="http://schemas.microsoft.com/office/drawing/2014/main" id="{AABB2FBB-BF9E-4D2C-8FD3-E83E60052330}"/>
              </a:ext>
            </a:extLst>
          </p:cNvPr>
          <p:cNvSpPr>
            <a:spLocks noGrp="1"/>
          </p:cNvSpPr>
          <p:nvPr>
            <p:ph type="body" sz="quarter" idx="11" hasCustomPrompt="1"/>
          </p:nvPr>
        </p:nvSpPr>
        <p:spPr>
          <a:xfrm>
            <a:off x="0" y="2524025"/>
            <a:ext cx="7824783" cy="2981879"/>
          </a:xfrm>
          <a:gradFill flip="none" rotWithShape="1">
            <a:gsLst>
              <a:gs pos="34000">
                <a:srgbClr val="1E7992">
                  <a:alpha val="95000"/>
                </a:srgbClr>
              </a:gs>
              <a:gs pos="0">
                <a:srgbClr val="014A6B">
                  <a:alpha val="95000"/>
                </a:srgbClr>
              </a:gs>
              <a:gs pos="74000">
                <a:schemeClr val="accent5">
                  <a:lumMod val="90000"/>
                  <a:lumOff val="10000"/>
                  <a:alpha val="95000"/>
                </a:schemeClr>
              </a:gs>
              <a:gs pos="100000">
                <a:srgbClr val="09B2AC">
                  <a:alpha val="95000"/>
                </a:srgbClr>
              </a:gs>
            </a:gsLst>
            <a:path path="circle">
              <a:fillToRect r="100000" b="100000"/>
            </a:path>
            <a:tileRect l="-100000" t="-100000"/>
          </a:gradFill>
        </p:spPr>
        <p:txBody>
          <a:bodyPr wrap="square" lIns="486000" tIns="360000" rIns="360000" bIns="360000" anchor="b">
            <a:spAutoFit/>
          </a:bodyPr>
          <a:lstStyle>
            <a:lvl1pPr>
              <a:lnSpc>
                <a:spcPct val="110000"/>
              </a:lnSpc>
              <a:spcAft>
                <a:spcPts val="0"/>
              </a:spcAft>
              <a:defRPr sz="1600" b="0">
                <a:solidFill>
                  <a:schemeClr val="bg1"/>
                </a:solidFill>
                <a:latin typeface="+mj-lt"/>
              </a:defRPr>
            </a:lvl1pPr>
            <a:lvl2pPr>
              <a:lnSpc>
                <a:spcPts val="3200"/>
              </a:lnSpc>
              <a:spcAft>
                <a:spcPts val="640"/>
              </a:spcAft>
              <a:defRPr sz="4160" b="0">
                <a:solidFill>
                  <a:schemeClr val="bg1"/>
                </a:solidFill>
                <a:latin typeface="Frutiger LT Com 75 Black" panose="020B0A03040504030204" pitchFamily="34" charset="0"/>
              </a:defRPr>
            </a:lvl2pPr>
            <a:lvl3pPr>
              <a:lnSpc>
                <a:spcPct val="100000"/>
              </a:lnSpc>
              <a:spcAft>
                <a:spcPts val="0"/>
              </a:spcAft>
              <a:defRPr sz="3200" b="0">
                <a:solidFill>
                  <a:schemeClr val="bg1"/>
                </a:solidFill>
                <a:latin typeface="+mn-lt"/>
              </a:defRPr>
            </a:lvl3pPr>
            <a:lvl4pPr marL="0" indent="0">
              <a:lnSpc>
                <a:spcPct val="110000"/>
              </a:lnSpc>
              <a:spcBef>
                <a:spcPts val="2080"/>
              </a:spcBef>
              <a:spcAft>
                <a:spcPts val="0"/>
              </a:spcAft>
              <a:buNone/>
              <a:defRPr sz="1600">
                <a:solidFill>
                  <a:schemeClr val="bg1"/>
                </a:solidFill>
              </a:defRPr>
            </a:lvl4pPr>
            <a:lvl5pPr>
              <a:spcAft>
                <a:spcPts val="0"/>
              </a:spcAft>
              <a:defRPr/>
            </a:lvl5pPr>
          </a:lstStyle>
          <a:p>
            <a:pPr lvl="0"/>
            <a:r>
              <a:rPr lang="de-DE" dirty="0" err="1"/>
              <a:t>Subline</a:t>
            </a:r>
            <a:r>
              <a:rPr lang="de-DE" dirty="0"/>
              <a:t>/Referent/Datum</a:t>
            </a:r>
          </a:p>
          <a:p>
            <a:pPr lvl="1"/>
            <a:r>
              <a:rPr lang="de-DE" dirty="0"/>
              <a:t>—</a:t>
            </a:r>
          </a:p>
          <a:p>
            <a:pPr lvl="2"/>
            <a:r>
              <a:rPr lang="de-DE" dirty="0"/>
              <a:t>Headline groß, Frutiger LT </a:t>
            </a:r>
            <a:r>
              <a:rPr lang="de-DE" dirty="0" err="1"/>
              <a:t>Com</a:t>
            </a:r>
            <a:r>
              <a:rPr lang="de-DE" dirty="0"/>
              <a:t> Light, 32 </a:t>
            </a:r>
            <a:r>
              <a:rPr lang="de-DE" dirty="0" err="1"/>
              <a:t>pt</a:t>
            </a:r>
            <a:endParaRPr lang="de-DE" dirty="0"/>
          </a:p>
          <a:p>
            <a:pPr lvl="3"/>
            <a:r>
              <a:rPr lang="de-DE" dirty="0"/>
              <a:t>Referenten</a:t>
            </a:r>
          </a:p>
        </p:txBody>
      </p:sp>
      <p:sp>
        <p:nvSpPr>
          <p:cNvPr id="4" name="Foliennummernplatzhalter 3">
            <a:extLst>
              <a:ext uri="{FF2B5EF4-FFF2-40B4-BE49-F238E27FC236}">
                <a16:creationId xmlns:a16="http://schemas.microsoft.com/office/drawing/2014/main" id="{82CB5C3E-E47D-427A-AA11-CB39E0BAF281}"/>
              </a:ext>
            </a:extLst>
          </p:cNvPr>
          <p:cNvSpPr>
            <a:spLocks noGrp="1"/>
          </p:cNvSpPr>
          <p:nvPr>
            <p:ph type="sldNum" sz="quarter" idx="14"/>
          </p:nvPr>
        </p:nvSpPr>
        <p:spPr>
          <a:xfrm>
            <a:off x="479425" y="7027336"/>
            <a:ext cx="720000" cy="123111"/>
          </a:xfrm>
        </p:spPr>
        <p:txBody>
          <a:bodyPr/>
          <a:lstStyle/>
          <a:p>
            <a:r>
              <a:rPr lang="de-DE" noProof="0" dirty="0"/>
              <a:t>Seite</a:t>
            </a:r>
            <a:r>
              <a:rPr lang="en-US" dirty="0"/>
              <a:t> </a:t>
            </a:r>
            <a:fld id="{401BA3E4-5E55-4F99-AF09-CC6D6B2539E2}" type="slidenum">
              <a:rPr lang="en-US" smtClean="0"/>
              <a:pPr/>
              <a:t>‹Nr.›</a:t>
            </a:fld>
            <a:endParaRPr lang="en-US" dirty="0"/>
          </a:p>
        </p:txBody>
      </p:sp>
    </p:spTree>
    <p:extLst>
      <p:ext uri="{BB962C8B-B14F-4D97-AF65-F5344CB8AC3E}">
        <p14:creationId xmlns:p14="http://schemas.microsoft.com/office/powerpoint/2010/main" val="3489652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elfolie – Co-Branding 2">
    <p:spTree>
      <p:nvGrpSpPr>
        <p:cNvPr id="1" name=""/>
        <p:cNvGrpSpPr/>
        <p:nvPr/>
      </p:nvGrpSpPr>
      <p:grpSpPr>
        <a:xfrm>
          <a:off x="0" y="0"/>
          <a:ext cx="0" cy="0"/>
          <a:chOff x="0" y="0"/>
          <a:chExt cx="0" cy="0"/>
        </a:xfrm>
      </p:grpSpPr>
      <p:graphicFrame>
        <p:nvGraphicFramePr>
          <p:cNvPr id="13" name="Objekt 12" hidden="1">
            <a:extLst>
              <a:ext uri="{FF2B5EF4-FFF2-40B4-BE49-F238E27FC236}">
                <a16:creationId xmlns:a16="http://schemas.microsoft.com/office/drawing/2014/main" id="{FA62D198-8DCD-43B1-ADA0-82CB261CFE47}"/>
              </a:ext>
            </a:extLst>
          </p:cNvPr>
          <p:cNvGraphicFramePr>
            <a:graphicFrameLocks noChangeAspect="1"/>
          </p:cNvGraphicFramePr>
          <p:nvPr userDrawn="1">
            <p:custDataLst>
              <p:tags r:id="rId1"/>
            </p:custDataLst>
            <p:extLst>
              <p:ext uri="{D42A27DB-BD31-4B8C-83A1-F6EECF244321}">
                <p14:modId xmlns:p14="http://schemas.microsoft.com/office/powerpoint/2010/main" val="21595872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3" name="Objekt 12" hidden="1">
                        <a:extLst>
                          <a:ext uri="{FF2B5EF4-FFF2-40B4-BE49-F238E27FC236}">
                            <a16:creationId xmlns:a16="http://schemas.microsoft.com/office/drawing/2014/main" id="{FA62D198-8DCD-43B1-ADA0-82CB261CFE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Bildplatzhalter 10">
            <a:extLst>
              <a:ext uri="{FF2B5EF4-FFF2-40B4-BE49-F238E27FC236}">
                <a16:creationId xmlns:a16="http://schemas.microsoft.com/office/drawing/2014/main" id="{6B002FD9-AF19-4ED6-84E1-C634A79B2BA2}"/>
              </a:ext>
            </a:extLst>
          </p:cNvPr>
          <p:cNvSpPr>
            <a:spLocks noGrp="1"/>
          </p:cNvSpPr>
          <p:nvPr>
            <p:ph type="pic" sz="quarter" idx="10"/>
          </p:nvPr>
        </p:nvSpPr>
        <p:spPr>
          <a:xfrm>
            <a:off x="0" y="0"/>
            <a:ext cx="12192000" cy="3429000"/>
          </a:xfrm>
          <a:solidFill>
            <a:schemeClr val="bg2">
              <a:lumMod val="20000"/>
              <a:lumOff val="80000"/>
            </a:schemeClr>
          </a:solidFill>
        </p:spPr>
        <p:txBody>
          <a:bodyPr>
            <a:noAutofit/>
          </a:bodyPr>
          <a:lstStyle>
            <a:lvl1pPr>
              <a:defRPr>
                <a:solidFill>
                  <a:schemeClr val="bg1"/>
                </a:solidFill>
              </a:defRPr>
            </a:lvl1pPr>
          </a:lstStyle>
          <a:p>
            <a:r>
              <a:rPr lang="de-DE"/>
              <a:t>Bild durch Klicken auf Symbol hinzufügen</a:t>
            </a:r>
            <a:endParaRPr lang="en-US" dirty="0"/>
          </a:p>
        </p:txBody>
      </p:sp>
      <p:sp>
        <p:nvSpPr>
          <p:cNvPr id="15" name="Textplatzhalter 14">
            <a:extLst>
              <a:ext uri="{FF2B5EF4-FFF2-40B4-BE49-F238E27FC236}">
                <a16:creationId xmlns:a16="http://schemas.microsoft.com/office/drawing/2014/main" id="{AABB2FBB-BF9E-4D2C-8FD3-E83E60052330}"/>
              </a:ext>
            </a:extLst>
          </p:cNvPr>
          <p:cNvSpPr>
            <a:spLocks noGrp="1"/>
          </p:cNvSpPr>
          <p:nvPr>
            <p:ph type="body" sz="quarter" idx="11" hasCustomPrompt="1"/>
          </p:nvPr>
        </p:nvSpPr>
        <p:spPr>
          <a:xfrm>
            <a:off x="-1" y="2357312"/>
            <a:ext cx="7824787" cy="3148592"/>
          </a:xfrm>
          <a:gradFill flip="none" rotWithShape="1">
            <a:gsLst>
              <a:gs pos="34000">
                <a:srgbClr val="00779A">
                  <a:alpha val="95000"/>
                </a:srgbClr>
              </a:gs>
              <a:gs pos="0">
                <a:srgbClr val="014A6B">
                  <a:alpha val="95000"/>
                </a:srgbClr>
              </a:gs>
              <a:gs pos="74000">
                <a:schemeClr val="accent5">
                  <a:lumMod val="90000"/>
                  <a:lumOff val="10000"/>
                  <a:alpha val="95000"/>
                </a:schemeClr>
              </a:gs>
              <a:gs pos="100000">
                <a:srgbClr val="09B2AC">
                  <a:alpha val="95000"/>
                </a:srgbClr>
              </a:gs>
            </a:gsLst>
            <a:path path="circle">
              <a:fillToRect r="100000" b="100000"/>
            </a:path>
            <a:tileRect l="-100000" t="-100000"/>
          </a:gradFill>
        </p:spPr>
        <p:txBody>
          <a:bodyPr wrap="square" lIns="486000" tIns="360000" rIns="360000" bIns="360000" anchor="t">
            <a:spAutoFit/>
          </a:bodyPr>
          <a:lstStyle>
            <a:lvl1pPr>
              <a:lnSpc>
                <a:spcPct val="100000"/>
              </a:lnSpc>
              <a:spcAft>
                <a:spcPts val="0"/>
              </a:spcAft>
              <a:defRPr sz="3200" b="0">
                <a:solidFill>
                  <a:schemeClr val="bg1"/>
                </a:solidFill>
                <a:latin typeface="+mn-lt"/>
              </a:defRPr>
            </a:lvl1pPr>
            <a:lvl2pPr>
              <a:lnSpc>
                <a:spcPts val="3520"/>
              </a:lnSpc>
              <a:spcAft>
                <a:spcPts val="1600"/>
              </a:spcAft>
              <a:defRPr sz="4160" b="0">
                <a:solidFill>
                  <a:schemeClr val="bg1"/>
                </a:solidFill>
                <a:latin typeface="Frutiger LT Com 75 Black" panose="020B0A03040504030204" pitchFamily="34" charset="0"/>
              </a:defRPr>
            </a:lvl2pPr>
            <a:lvl3pPr>
              <a:lnSpc>
                <a:spcPct val="110000"/>
              </a:lnSpc>
              <a:spcAft>
                <a:spcPts val="0"/>
              </a:spcAft>
              <a:defRPr sz="1600" b="0">
                <a:solidFill>
                  <a:schemeClr val="bg1"/>
                </a:solidFill>
                <a:latin typeface="+mj-lt"/>
              </a:defRPr>
            </a:lvl3pPr>
            <a:lvl4pPr marL="0" indent="0">
              <a:lnSpc>
                <a:spcPct val="110000"/>
              </a:lnSpc>
              <a:spcBef>
                <a:spcPts val="2080"/>
              </a:spcBef>
              <a:spcAft>
                <a:spcPts val="0"/>
              </a:spcAft>
              <a:buNone/>
              <a:defRPr sz="1600">
                <a:solidFill>
                  <a:schemeClr val="bg1"/>
                </a:solidFill>
              </a:defRPr>
            </a:lvl4pPr>
            <a:lvl5pPr>
              <a:spcAft>
                <a:spcPts val="0"/>
              </a:spcAft>
              <a:defRPr/>
            </a:lvl5pPr>
          </a:lstStyle>
          <a:p>
            <a:pPr lvl="0"/>
            <a:r>
              <a:rPr lang="de-DE" dirty="0"/>
              <a:t>Headline groß, Frutiger LT </a:t>
            </a:r>
            <a:r>
              <a:rPr lang="de-DE" dirty="0" err="1"/>
              <a:t>Com</a:t>
            </a:r>
            <a:r>
              <a:rPr lang="de-DE" dirty="0"/>
              <a:t> Light, 32 </a:t>
            </a:r>
            <a:r>
              <a:rPr lang="de-DE" dirty="0" err="1"/>
              <a:t>pt</a:t>
            </a:r>
            <a:endParaRPr lang="de-DE" dirty="0"/>
          </a:p>
          <a:p>
            <a:pPr lvl="1"/>
            <a:r>
              <a:rPr lang="de-DE" dirty="0"/>
              <a:t>—</a:t>
            </a:r>
          </a:p>
          <a:p>
            <a:pPr lvl="2"/>
            <a:r>
              <a:rPr lang="de-DE" dirty="0" err="1"/>
              <a:t>Subline</a:t>
            </a:r>
            <a:r>
              <a:rPr lang="de-DE" dirty="0"/>
              <a:t>/Referent/Datum</a:t>
            </a:r>
          </a:p>
          <a:p>
            <a:pPr lvl="3"/>
            <a:r>
              <a:rPr lang="de-DE" dirty="0"/>
              <a:t>Referenten</a:t>
            </a:r>
          </a:p>
        </p:txBody>
      </p:sp>
      <p:sp>
        <p:nvSpPr>
          <p:cNvPr id="4" name="Foliennummernplatzhalter 3">
            <a:extLst>
              <a:ext uri="{FF2B5EF4-FFF2-40B4-BE49-F238E27FC236}">
                <a16:creationId xmlns:a16="http://schemas.microsoft.com/office/drawing/2014/main" id="{AEDE090B-8EDC-46F6-A07B-49E25523BDDC}"/>
              </a:ext>
            </a:extLst>
          </p:cNvPr>
          <p:cNvSpPr>
            <a:spLocks noGrp="1"/>
          </p:cNvSpPr>
          <p:nvPr>
            <p:ph type="sldNum" sz="quarter" idx="14"/>
          </p:nvPr>
        </p:nvSpPr>
        <p:spPr>
          <a:xfrm>
            <a:off x="479425" y="7027336"/>
            <a:ext cx="720000" cy="123111"/>
          </a:xfrm>
        </p:spPr>
        <p:txBody>
          <a:bodyPr/>
          <a:lstStyle/>
          <a:p>
            <a:r>
              <a:rPr lang="de-DE" noProof="0"/>
              <a:t>Seite</a:t>
            </a:r>
            <a:r>
              <a:rPr lang="en-US"/>
              <a:t> </a:t>
            </a:r>
            <a:fld id="{401BA3E4-5E55-4F99-AF09-CC6D6B2539E2}" type="slidenum">
              <a:rPr lang="en-US" smtClean="0"/>
              <a:pPr/>
              <a:t>‹Nr.›</a:t>
            </a:fld>
            <a:endParaRPr lang="en-US" dirty="0"/>
          </a:p>
        </p:txBody>
      </p:sp>
    </p:spTree>
    <p:extLst>
      <p:ext uri="{BB962C8B-B14F-4D97-AF65-F5344CB8AC3E}">
        <p14:creationId xmlns:p14="http://schemas.microsoft.com/office/powerpoint/2010/main" val="1979950856"/>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elfolie – große Headline unten mit Bild">
    <p:spTree>
      <p:nvGrpSpPr>
        <p:cNvPr id="1" name=""/>
        <p:cNvGrpSpPr/>
        <p:nvPr/>
      </p:nvGrpSpPr>
      <p:grpSpPr>
        <a:xfrm>
          <a:off x="0" y="0"/>
          <a:ext cx="0" cy="0"/>
          <a:chOff x="0" y="0"/>
          <a:chExt cx="0" cy="0"/>
        </a:xfrm>
      </p:grpSpPr>
      <p:graphicFrame>
        <p:nvGraphicFramePr>
          <p:cNvPr id="13" name="Objekt 12" hidden="1">
            <a:extLst>
              <a:ext uri="{FF2B5EF4-FFF2-40B4-BE49-F238E27FC236}">
                <a16:creationId xmlns:a16="http://schemas.microsoft.com/office/drawing/2014/main" id="{FA62D198-8DCD-43B1-ADA0-82CB261CFE47}"/>
              </a:ext>
            </a:extLst>
          </p:cNvPr>
          <p:cNvGraphicFramePr>
            <a:graphicFrameLocks noChangeAspect="1"/>
          </p:cNvGraphicFramePr>
          <p:nvPr userDrawn="1">
            <p:custDataLst>
              <p:tags r:id="rId1"/>
            </p:custDataLst>
            <p:extLst>
              <p:ext uri="{D42A27DB-BD31-4B8C-83A1-F6EECF244321}">
                <p14:modId xmlns:p14="http://schemas.microsoft.com/office/powerpoint/2010/main" val="23502745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3" name="Objekt 12" hidden="1">
                        <a:extLst>
                          <a:ext uri="{FF2B5EF4-FFF2-40B4-BE49-F238E27FC236}">
                            <a16:creationId xmlns:a16="http://schemas.microsoft.com/office/drawing/2014/main" id="{FA62D198-8DCD-43B1-ADA0-82CB261CFE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Grafik 4">
            <a:extLst>
              <a:ext uri="{FF2B5EF4-FFF2-40B4-BE49-F238E27FC236}">
                <a16:creationId xmlns:a16="http://schemas.microsoft.com/office/drawing/2014/main" id="{7C751A8B-7DD1-4C74-A6D8-AE2E6694A0D1}"/>
              </a:ext>
            </a:extLst>
          </p:cNvPr>
          <p:cNvPicPr>
            <a:picLocks noChangeAspect="1"/>
          </p:cNvPicPr>
          <p:nvPr userDrawn="1"/>
        </p:nvPicPr>
        <p:blipFill rotWithShape="1">
          <a:blip r:embed="rId5"/>
          <a:srcRect t="10014" b="10419"/>
          <a:stretch/>
        </p:blipFill>
        <p:spPr>
          <a:xfrm>
            <a:off x="1" y="0"/>
            <a:ext cx="12192000" cy="6857999"/>
          </a:xfrm>
          <a:prstGeom prst="rect">
            <a:avLst/>
          </a:prstGeom>
        </p:spPr>
      </p:pic>
      <p:sp>
        <p:nvSpPr>
          <p:cNvPr id="15" name="Textplatzhalter 14">
            <a:extLst>
              <a:ext uri="{FF2B5EF4-FFF2-40B4-BE49-F238E27FC236}">
                <a16:creationId xmlns:a16="http://schemas.microsoft.com/office/drawing/2014/main" id="{AABB2FBB-BF9E-4D2C-8FD3-E83E60052330}"/>
              </a:ext>
            </a:extLst>
          </p:cNvPr>
          <p:cNvSpPr>
            <a:spLocks noGrp="1"/>
          </p:cNvSpPr>
          <p:nvPr>
            <p:ph type="body" sz="quarter" idx="11" hasCustomPrompt="1"/>
          </p:nvPr>
        </p:nvSpPr>
        <p:spPr>
          <a:xfrm>
            <a:off x="1" y="3490309"/>
            <a:ext cx="11712574" cy="2494566"/>
          </a:xfrm>
          <a:noFill/>
        </p:spPr>
        <p:txBody>
          <a:bodyPr wrap="square" lIns="486000" tIns="360000" rIns="360000" bIns="360000" anchor="b">
            <a:spAutoFit/>
          </a:bodyPr>
          <a:lstStyle>
            <a:lvl1pPr>
              <a:lnSpc>
                <a:spcPct val="110000"/>
              </a:lnSpc>
              <a:spcAft>
                <a:spcPts val="0"/>
              </a:spcAft>
              <a:defRPr sz="1600" b="0">
                <a:solidFill>
                  <a:schemeClr val="bg1"/>
                </a:solidFill>
                <a:latin typeface="+mj-lt"/>
              </a:defRPr>
            </a:lvl1pPr>
            <a:lvl2pPr>
              <a:lnSpc>
                <a:spcPts val="3200"/>
              </a:lnSpc>
              <a:spcAft>
                <a:spcPts val="640"/>
              </a:spcAft>
              <a:defRPr sz="4160" b="0">
                <a:solidFill>
                  <a:schemeClr val="bg1"/>
                </a:solidFill>
                <a:latin typeface="Frutiger LT Com 75 Black" panose="020B0A03040504030204" pitchFamily="34" charset="0"/>
              </a:defRPr>
            </a:lvl2pPr>
            <a:lvl3pPr>
              <a:lnSpc>
                <a:spcPct val="100000"/>
              </a:lnSpc>
              <a:spcAft>
                <a:spcPts val="0"/>
              </a:spcAft>
              <a:defRPr sz="3200" b="0">
                <a:solidFill>
                  <a:schemeClr val="bg1"/>
                </a:solidFill>
                <a:latin typeface="+mn-lt"/>
              </a:defRPr>
            </a:lvl3pPr>
            <a:lvl4pPr marL="0" indent="0">
              <a:lnSpc>
                <a:spcPct val="110000"/>
              </a:lnSpc>
              <a:spcBef>
                <a:spcPts val="2080"/>
              </a:spcBef>
              <a:spcAft>
                <a:spcPts val="0"/>
              </a:spcAft>
              <a:buNone/>
              <a:defRPr sz="1600">
                <a:solidFill>
                  <a:schemeClr val="bg1"/>
                </a:solidFill>
              </a:defRPr>
            </a:lvl4pPr>
            <a:lvl5pPr>
              <a:spcAft>
                <a:spcPts val="0"/>
              </a:spcAft>
              <a:defRPr/>
            </a:lvl5pPr>
          </a:lstStyle>
          <a:p>
            <a:pPr lvl="0"/>
            <a:r>
              <a:rPr lang="de-DE" dirty="0" err="1"/>
              <a:t>Subline</a:t>
            </a:r>
            <a:r>
              <a:rPr lang="de-DE" dirty="0"/>
              <a:t>/Referent/Datum</a:t>
            </a:r>
          </a:p>
          <a:p>
            <a:pPr lvl="1"/>
            <a:r>
              <a:rPr lang="de-DE" dirty="0"/>
              <a:t>—</a:t>
            </a:r>
          </a:p>
          <a:p>
            <a:pPr lvl="2"/>
            <a:r>
              <a:rPr lang="de-DE" dirty="0"/>
              <a:t>Headline groß, Frutiger LT </a:t>
            </a:r>
            <a:r>
              <a:rPr lang="de-DE" dirty="0" err="1"/>
              <a:t>Com</a:t>
            </a:r>
            <a:r>
              <a:rPr lang="de-DE" dirty="0"/>
              <a:t> Light, 32 </a:t>
            </a:r>
            <a:r>
              <a:rPr lang="de-DE" dirty="0" err="1"/>
              <a:t>pt</a:t>
            </a:r>
            <a:endParaRPr lang="de-DE" dirty="0"/>
          </a:p>
          <a:p>
            <a:pPr lvl="3"/>
            <a:r>
              <a:rPr lang="de-DE" dirty="0"/>
              <a:t>Referenten</a:t>
            </a:r>
          </a:p>
        </p:txBody>
      </p:sp>
      <p:sp>
        <p:nvSpPr>
          <p:cNvPr id="4" name="Foliennummernplatzhalter 3">
            <a:extLst>
              <a:ext uri="{FF2B5EF4-FFF2-40B4-BE49-F238E27FC236}">
                <a16:creationId xmlns:a16="http://schemas.microsoft.com/office/drawing/2014/main" id="{A8BBD116-D531-4394-B940-E1E0CD4B016C}"/>
              </a:ext>
            </a:extLst>
          </p:cNvPr>
          <p:cNvSpPr>
            <a:spLocks noGrp="1"/>
          </p:cNvSpPr>
          <p:nvPr>
            <p:ph type="sldNum" sz="quarter" idx="14"/>
          </p:nvPr>
        </p:nvSpPr>
        <p:spPr/>
        <p:txBody>
          <a:bodyPr/>
          <a:lstStyle/>
          <a:p>
            <a:r>
              <a:rPr lang="de-DE" noProof="0"/>
              <a:t>Seite</a:t>
            </a:r>
            <a:r>
              <a:rPr lang="en-US"/>
              <a:t> </a:t>
            </a:r>
            <a:fld id="{401BA3E4-5E55-4F99-AF09-CC6D6B2539E2}" type="slidenum">
              <a:rPr lang="en-US" smtClean="0"/>
              <a:pPr/>
              <a:t>‹Nr.›</a:t>
            </a:fld>
            <a:endParaRPr lang="en-US" dirty="0"/>
          </a:p>
        </p:txBody>
      </p:sp>
    </p:spTree>
    <p:extLst>
      <p:ext uri="{BB962C8B-B14F-4D97-AF65-F5344CB8AC3E}">
        <p14:creationId xmlns:p14="http://schemas.microsoft.com/office/powerpoint/2010/main" val="1223492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elfolie – große Headline oben mit Bild">
    <p:spTree>
      <p:nvGrpSpPr>
        <p:cNvPr id="1" name=""/>
        <p:cNvGrpSpPr/>
        <p:nvPr/>
      </p:nvGrpSpPr>
      <p:grpSpPr>
        <a:xfrm>
          <a:off x="0" y="0"/>
          <a:ext cx="0" cy="0"/>
          <a:chOff x="0" y="0"/>
          <a:chExt cx="0" cy="0"/>
        </a:xfrm>
      </p:grpSpPr>
      <p:graphicFrame>
        <p:nvGraphicFramePr>
          <p:cNvPr id="13" name="Objekt 12" hidden="1">
            <a:extLst>
              <a:ext uri="{FF2B5EF4-FFF2-40B4-BE49-F238E27FC236}">
                <a16:creationId xmlns:a16="http://schemas.microsoft.com/office/drawing/2014/main" id="{FA62D198-8DCD-43B1-ADA0-82CB261CFE47}"/>
              </a:ext>
            </a:extLst>
          </p:cNvPr>
          <p:cNvGraphicFramePr>
            <a:graphicFrameLocks noChangeAspect="1"/>
          </p:cNvGraphicFramePr>
          <p:nvPr userDrawn="1">
            <p:custDataLst>
              <p:tags r:id="rId1"/>
            </p:custDataLst>
            <p:extLst>
              <p:ext uri="{D42A27DB-BD31-4B8C-83A1-F6EECF244321}">
                <p14:modId xmlns:p14="http://schemas.microsoft.com/office/powerpoint/2010/main" val="26465993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13" name="Objekt 12" hidden="1">
                        <a:extLst>
                          <a:ext uri="{FF2B5EF4-FFF2-40B4-BE49-F238E27FC236}">
                            <a16:creationId xmlns:a16="http://schemas.microsoft.com/office/drawing/2014/main" id="{FA62D198-8DCD-43B1-ADA0-82CB261CFE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Grafik 4">
            <a:extLst>
              <a:ext uri="{FF2B5EF4-FFF2-40B4-BE49-F238E27FC236}">
                <a16:creationId xmlns:a16="http://schemas.microsoft.com/office/drawing/2014/main" id="{11F1A574-59A7-4800-855F-6C927C3EF908}"/>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5" name="Textplatzhalter 14">
            <a:extLst>
              <a:ext uri="{FF2B5EF4-FFF2-40B4-BE49-F238E27FC236}">
                <a16:creationId xmlns:a16="http://schemas.microsoft.com/office/drawing/2014/main" id="{AABB2FBB-BF9E-4D2C-8FD3-E83E60052330}"/>
              </a:ext>
            </a:extLst>
          </p:cNvPr>
          <p:cNvSpPr>
            <a:spLocks noGrp="1"/>
          </p:cNvSpPr>
          <p:nvPr>
            <p:ph type="body" sz="quarter" idx="11" hasCustomPrompt="1"/>
          </p:nvPr>
        </p:nvSpPr>
        <p:spPr>
          <a:xfrm>
            <a:off x="-1" y="3323596"/>
            <a:ext cx="11712575" cy="2661279"/>
          </a:xfrm>
          <a:noFill/>
        </p:spPr>
        <p:txBody>
          <a:bodyPr wrap="square" lIns="486000" tIns="360000" rIns="360000" bIns="360000" anchor="b">
            <a:spAutoFit/>
          </a:bodyPr>
          <a:lstStyle>
            <a:lvl1pPr>
              <a:lnSpc>
                <a:spcPct val="100000"/>
              </a:lnSpc>
              <a:spcAft>
                <a:spcPts val="0"/>
              </a:spcAft>
              <a:defRPr sz="3200" b="0">
                <a:solidFill>
                  <a:schemeClr val="bg1"/>
                </a:solidFill>
                <a:latin typeface="+mn-lt"/>
              </a:defRPr>
            </a:lvl1pPr>
            <a:lvl2pPr>
              <a:lnSpc>
                <a:spcPts val="3520"/>
              </a:lnSpc>
              <a:spcAft>
                <a:spcPts val="1600"/>
              </a:spcAft>
              <a:defRPr sz="4160" b="0">
                <a:solidFill>
                  <a:schemeClr val="bg1"/>
                </a:solidFill>
                <a:latin typeface="Frutiger LT Com 75 Black" panose="020B0A03040504030204" pitchFamily="34" charset="0"/>
              </a:defRPr>
            </a:lvl2pPr>
            <a:lvl3pPr>
              <a:lnSpc>
                <a:spcPct val="110000"/>
              </a:lnSpc>
              <a:spcAft>
                <a:spcPts val="0"/>
              </a:spcAft>
              <a:defRPr sz="1600">
                <a:solidFill>
                  <a:schemeClr val="bg1"/>
                </a:solidFill>
                <a:latin typeface="+mj-lt"/>
              </a:defRPr>
            </a:lvl3pPr>
            <a:lvl4pPr marL="0" indent="0">
              <a:lnSpc>
                <a:spcPct val="110000"/>
              </a:lnSpc>
              <a:spcBef>
                <a:spcPts val="2080"/>
              </a:spcBef>
              <a:spcAft>
                <a:spcPts val="0"/>
              </a:spcAft>
              <a:buNone/>
              <a:defRPr sz="1600">
                <a:solidFill>
                  <a:schemeClr val="bg1"/>
                </a:solidFill>
              </a:defRPr>
            </a:lvl4pPr>
            <a:lvl5pPr>
              <a:spcAft>
                <a:spcPts val="0"/>
              </a:spcAft>
              <a:defRPr/>
            </a:lvl5pPr>
          </a:lstStyle>
          <a:p>
            <a:pPr lvl="0"/>
            <a:r>
              <a:rPr lang="de-DE" dirty="0"/>
              <a:t>Headline groß, Frutiger LT </a:t>
            </a:r>
            <a:r>
              <a:rPr lang="de-DE" dirty="0" err="1"/>
              <a:t>Com</a:t>
            </a:r>
            <a:r>
              <a:rPr lang="de-DE" dirty="0"/>
              <a:t> Light, 32 </a:t>
            </a:r>
            <a:r>
              <a:rPr lang="de-DE" dirty="0" err="1"/>
              <a:t>pt</a:t>
            </a:r>
            <a:endParaRPr lang="de-DE" dirty="0"/>
          </a:p>
          <a:p>
            <a:pPr lvl="1"/>
            <a:r>
              <a:rPr lang="de-DE" dirty="0"/>
              <a:t>—</a:t>
            </a:r>
          </a:p>
          <a:p>
            <a:pPr lvl="2"/>
            <a:r>
              <a:rPr lang="de-DE" dirty="0" err="1"/>
              <a:t>Subline</a:t>
            </a:r>
            <a:r>
              <a:rPr lang="de-DE" dirty="0"/>
              <a:t>/Referent/Datum</a:t>
            </a:r>
          </a:p>
          <a:p>
            <a:pPr lvl="3"/>
            <a:r>
              <a:rPr lang="de-DE" dirty="0"/>
              <a:t>Referenten</a:t>
            </a:r>
          </a:p>
        </p:txBody>
      </p:sp>
      <p:sp>
        <p:nvSpPr>
          <p:cNvPr id="4" name="Foliennummernplatzhalter 3">
            <a:extLst>
              <a:ext uri="{FF2B5EF4-FFF2-40B4-BE49-F238E27FC236}">
                <a16:creationId xmlns:a16="http://schemas.microsoft.com/office/drawing/2014/main" id="{55696E82-453E-4196-8BCD-BF982D26413F}"/>
              </a:ext>
            </a:extLst>
          </p:cNvPr>
          <p:cNvSpPr>
            <a:spLocks noGrp="1"/>
          </p:cNvSpPr>
          <p:nvPr>
            <p:ph type="sldNum" sz="quarter" idx="14"/>
          </p:nvPr>
        </p:nvSpPr>
        <p:spPr>
          <a:xfrm>
            <a:off x="479425" y="7027336"/>
            <a:ext cx="720000" cy="123111"/>
          </a:xfrm>
        </p:spPr>
        <p:txBody>
          <a:bodyPr/>
          <a:lstStyle/>
          <a:p>
            <a:r>
              <a:rPr lang="de-DE" noProof="0" dirty="0"/>
              <a:t>Seite</a:t>
            </a:r>
            <a:r>
              <a:rPr lang="en-US" dirty="0"/>
              <a:t> </a:t>
            </a:r>
            <a:fld id="{401BA3E4-5E55-4F99-AF09-CC6D6B2539E2}" type="slidenum">
              <a:rPr lang="en-US" smtClean="0"/>
              <a:pPr/>
              <a:t>‹Nr.›</a:t>
            </a:fld>
            <a:endParaRPr lang="en-US" dirty="0"/>
          </a:p>
        </p:txBody>
      </p:sp>
    </p:spTree>
    <p:extLst>
      <p:ext uri="{BB962C8B-B14F-4D97-AF65-F5344CB8AC3E}">
        <p14:creationId xmlns:p14="http://schemas.microsoft.com/office/powerpoint/2010/main" val="1124401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piteltrenner – Bild vollflächig">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95B6287E-4A4F-4439-B422-A23539B2685C}"/>
              </a:ext>
            </a:extLst>
          </p:cNvPr>
          <p:cNvGraphicFramePr>
            <a:graphicFrameLocks noChangeAspect="1"/>
          </p:cNvGraphicFramePr>
          <p:nvPr userDrawn="1">
            <p:custDataLst>
              <p:tags r:id="rId1"/>
            </p:custDataLst>
            <p:extLst>
              <p:ext uri="{D42A27DB-BD31-4B8C-83A1-F6EECF244321}">
                <p14:modId xmlns:p14="http://schemas.microsoft.com/office/powerpoint/2010/main" val="32040601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5" progId="TCLayout.ActiveDocument.1">
                  <p:embed/>
                </p:oleObj>
              </mc:Choice>
              <mc:Fallback>
                <p:oleObj name="think-cell Folie" r:id="rId3" imgW="344" imgH="345"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Bildplatzhalter 7">
            <a:extLst>
              <a:ext uri="{FF2B5EF4-FFF2-40B4-BE49-F238E27FC236}">
                <a16:creationId xmlns:a16="http://schemas.microsoft.com/office/drawing/2014/main" id="{43168385-808A-40CF-ACBB-25E2FEB39C95}"/>
              </a:ext>
            </a:extLst>
          </p:cNvPr>
          <p:cNvSpPr>
            <a:spLocks noGrp="1"/>
          </p:cNvSpPr>
          <p:nvPr>
            <p:ph type="pic" sz="quarter" idx="13"/>
          </p:nvPr>
        </p:nvSpPr>
        <p:spPr>
          <a:xfrm>
            <a:off x="0" y="1"/>
            <a:ext cx="12192000" cy="6158116"/>
          </a:xfrm>
          <a:solidFill>
            <a:schemeClr val="bg2">
              <a:lumMod val="20000"/>
              <a:lumOff val="80000"/>
            </a:schemeClr>
          </a:solidFill>
        </p:spPr>
        <p:txBody>
          <a:bodyPr>
            <a:noAutofit/>
          </a:bodyPr>
          <a:lstStyle>
            <a:lvl1pPr>
              <a:defRPr>
                <a:solidFill>
                  <a:schemeClr val="bg1"/>
                </a:solidFill>
              </a:defRPr>
            </a:lvl1pPr>
          </a:lstStyle>
          <a:p>
            <a:r>
              <a:rPr lang="de-DE"/>
              <a:t>Bild durch Klicken auf Symbol hinzufügen</a:t>
            </a:r>
            <a:endParaRPr lang="en-US"/>
          </a:p>
        </p:txBody>
      </p:sp>
      <p:sp>
        <p:nvSpPr>
          <p:cNvPr id="10" name="Textplatzhalter 9">
            <a:extLst>
              <a:ext uri="{FF2B5EF4-FFF2-40B4-BE49-F238E27FC236}">
                <a16:creationId xmlns:a16="http://schemas.microsoft.com/office/drawing/2014/main" id="{959FA541-8597-4991-9A2A-D86D39840ED3}"/>
              </a:ext>
            </a:extLst>
          </p:cNvPr>
          <p:cNvSpPr>
            <a:spLocks noGrp="1"/>
          </p:cNvSpPr>
          <p:nvPr>
            <p:ph type="body" sz="quarter" idx="14" hasCustomPrompt="1"/>
          </p:nvPr>
        </p:nvSpPr>
        <p:spPr>
          <a:xfrm>
            <a:off x="6275388" y="3149600"/>
            <a:ext cx="5916612" cy="2177878"/>
          </a:xfrm>
          <a:gradFill flip="none" rotWithShape="1">
            <a:gsLst>
              <a:gs pos="34000">
                <a:srgbClr val="00779A">
                  <a:alpha val="95000"/>
                </a:srgbClr>
              </a:gs>
              <a:gs pos="0">
                <a:srgbClr val="014A6B">
                  <a:alpha val="95000"/>
                </a:srgbClr>
              </a:gs>
              <a:gs pos="74000">
                <a:schemeClr val="accent5">
                  <a:lumMod val="90000"/>
                  <a:lumOff val="10000"/>
                  <a:alpha val="95000"/>
                </a:schemeClr>
              </a:gs>
              <a:gs pos="100000">
                <a:srgbClr val="09B2AC">
                  <a:alpha val="95000"/>
                </a:srgbClr>
              </a:gs>
            </a:gsLst>
            <a:path path="circle">
              <a:fillToRect r="100000" b="100000"/>
            </a:path>
            <a:tileRect l="-100000" t="-100000"/>
          </a:gradFill>
        </p:spPr>
        <p:txBody>
          <a:bodyPr lIns="360000" tIns="360000" rIns="360000" bIns="360000"/>
          <a:lstStyle>
            <a:lvl1pPr>
              <a:lnSpc>
                <a:spcPct val="110000"/>
              </a:lnSpc>
              <a:spcAft>
                <a:spcPts val="0"/>
              </a:spcAft>
              <a:defRPr sz="3200" b="0">
                <a:solidFill>
                  <a:schemeClr val="bg1"/>
                </a:solidFill>
                <a:latin typeface="+mn-lt"/>
              </a:defRPr>
            </a:lvl1pPr>
            <a:lvl2pPr>
              <a:lnSpc>
                <a:spcPts val="3520"/>
              </a:lnSpc>
              <a:spcAft>
                <a:spcPts val="1600"/>
              </a:spcAft>
              <a:defRPr sz="4160" b="1">
                <a:solidFill>
                  <a:schemeClr val="bg1"/>
                </a:solidFill>
                <a:latin typeface="Frutiger LT Com 75 Black" panose="020B0A03040504030204" pitchFamily="34" charset="0"/>
              </a:defRPr>
            </a:lvl2pPr>
            <a:lvl3pPr>
              <a:lnSpc>
                <a:spcPct val="110000"/>
              </a:lnSpc>
              <a:defRPr sz="1600">
                <a:solidFill>
                  <a:schemeClr val="bg1"/>
                </a:solidFill>
              </a:defRPr>
            </a:lvl3pPr>
            <a:lvl4pPr>
              <a:defRPr>
                <a:solidFill>
                  <a:schemeClr val="bg1"/>
                </a:solidFill>
              </a:defRPr>
            </a:lvl4pPr>
            <a:lvl5pPr>
              <a:defRPr>
                <a:solidFill>
                  <a:schemeClr val="bg1"/>
                </a:solidFill>
              </a:defRPr>
            </a:lvl5pPr>
          </a:lstStyle>
          <a:p>
            <a:pPr lvl="0"/>
            <a:r>
              <a:rPr lang="de-DE" dirty="0"/>
              <a:t>Zahl</a:t>
            </a:r>
          </a:p>
          <a:p>
            <a:pPr lvl="1"/>
            <a:r>
              <a:rPr lang="de-DE" dirty="0"/>
              <a:t>—</a:t>
            </a:r>
          </a:p>
          <a:p>
            <a:pPr lvl="2"/>
            <a:r>
              <a:rPr lang="de-DE" dirty="0"/>
              <a:t>Kapitelüberschrift, Frutiger LT </a:t>
            </a:r>
            <a:r>
              <a:rPr lang="de-DE" dirty="0" err="1"/>
              <a:t>Com</a:t>
            </a:r>
            <a:r>
              <a:rPr lang="de-DE" dirty="0"/>
              <a:t> </a:t>
            </a:r>
            <a:r>
              <a:rPr lang="de-DE" dirty="0" err="1"/>
              <a:t>Bold</a:t>
            </a:r>
            <a:r>
              <a:rPr lang="de-DE" dirty="0"/>
              <a:t>, 16 </a:t>
            </a:r>
            <a:r>
              <a:rPr lang="de-DE" dirty="0" err="1"/>
              <a:t>pt</a:t>
            </a:r>
            <a:endParaRPr lang="de-DE" dirty="0"/>
          </a:p>
        </p:txBody>
      </p:sp>
      <p:sp>
        <p:nvSpPr>
          <p:cNvPr id="13" name="Foliennummernplatzhalter 12">
            <a:extLst>
              <a:ext uri="{FF2B5EF4-FFF2-40B4-BE49-F238E27FC236}">
                <a16:creationId xmlns:a16="http://schemas.microsoft.com/office/drawing/2014/main" id="{9DE5828C-86B5-43E8-99E0-320BB3D4C7F3}"/>
              </a:ext>
            </a:extLst>
          </p:cNvPr>
          <p:cNvSpPr>
            <a:spLocks noGrp="1"/>
          </p:cNvSpPr>
          <p:nvPr>
            <p:ph type="sldNum" sz="quarter" idx="17"/>
          </p:nvPr>
        </p:nvSpPr>
        <p:spPr/>
        <p:txBody>
          <a:bodyPr/>
          <a:lstStyle/>
          <a:p>
            <a:r>
              <a:rPr lang="de-DE" noProof="0"/>
              <a:t>Seite</a:t>
            </a:r>
            <a:r>
              <a:rPr lang="en-US"/>
              <a:t> </a:t>
            </a:r>
            <a:fld id="{401BA3E4-5E55-4F99-AF09-CC6D6B2539E2}" type="slidenum">
              <a:rPr lang="en-US" smtClean="0"/>
              <a:pPr/>
              <a:t>‹Nr.›</a:t>
            </a:fld>
            <a:endParaRPr lang="en-US" dirty="0"/>
          </a:p>
        </p:txBody>
      </p:sp>
    </p:spTree>
    <p:extLst>
      <p:ext uri="{BB962C8B-B14F-4D97-AF65-F5344CB8AC3E}">
        <p14:creationId xmlns:p14="http://schemas.microsoft.com/office/powerpoint/2010/main" val="1494303512"/>
      </p:ext>
    </p:extLst>
  </p:cSld>
  <p:clrMapOvr>
    <a:masterClrMapping/>
  </p:clrMapOvr>
  <p:extLst>
    <p:ext uri="{DCECCB84-F9BA-43D5-87BE-67443E8EF086}">
      <p15:sldGuideLst xmlns:p15="http://schemas.microsoft.com/office/powerpoint/2012/main">
        <p15:guide id="1" pos="3727" userDrawn="1">
          <p15:clr>
            <a:srgbClr val="FBAE40"/>
          </p15:clr>
        </p15:guide>
        <p15:guide id="2" pos="395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oleObject" Target="../embeddings/oleObject1.bin"/><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5" Type="http://schemas.openxmlformats.org/officeDocument/2006/relationships/theme" Target="../theme/theme2.xml"/><Relationship Id="rId4"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theme" Target="../theme/theme3.xml"/><Relationship Id="rId1"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7.emf"/><Relationship Id="rId5" Type="http://schemas.openxmlformats.org/officeDocument/2006/relationships/theme" Target="../theme/theme4.xml"/><Relationship Id="rId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F507918F-B2AA-4A76-81D6-4E27E906E31E}"/>
              </a:ext>
            </a:extLst>
          </p:cNvPr>
          <p:cNvGraphicFramePr>
            <a:graphicFrameLocks noChangeAspect="1"/>
          </p:cNvGraphicFramePr>
          <p:nvPr userDrawn="1">
            <p:custDataLst>
              <p:tags r:id="rId34"/>
            </p:custDataLst>
            <p:extLst>
              <p:ext uri="{D42A27DB-BD31-4B8C-83A1-F6EECF244321}">
                <p14:modId xmlns:p14="http://schemas.microsoft.com/office/powerpoint/2010/main" val="25652144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5" imgW="344" imgH="345" progId="TCLayout.ActiveDocument.1">
                  <p:embed/>
                </p:oleObj>
              </mc:Choice>
              <mc:Fallback>
                <p:oleObj name="think-cell Folie" r:id="rId35" imgW="344" imgH="345" progId="TCLayout.ActiveDocument.1">
                  <p:embed/>
                  <p:pic>
                    <p:nvPicPr>
                      <p:cNvPr id="0" name=""/>
                      <p:cNvPicPr/>
                      <p:nvPr/>
                    </p:nvPicPr>
                    <p:blipFill>
                      <a:blip r:embed="rId36"/>
                      <a:stretch>
                        <a:fillRect/>
                      </a:stretch>
                    </p:blipFill>
                    <p:spPr>
                      <a:xfrm>
                        <a:off x="1588" y="1588"/>
                        <a:ext cx="1588" cy="1588"/>
                      </a:xfrm>
                      <a:prstGeom prst="rect">
                        <a:avLst/>
                      </a:prstGeom>
                    </p:spPr>
                  </p:pic>
                </p:oleObj>
              </mc:Fallback>
            </mc:AlternateContent>
          </a:graphicData>
        </a:graphic>
      </p:graphicFrame>
      <p:sp>
        <p:nvSpPr>
          <p:cNvPr id="2" name="Titelplatzhalter 1">
            <a:extLst>
              <a:ext uri="{FF2B5EF4-FFF2-40B4-BE49-F238E27FC236}">
                <a16:creationId xmlns:a16="http://schemas.microsoft.com/office/drawing/2014/main" id="{EA78C480-B66C-43DB-AAEB-3790EF5A7664}"/>
              </a:ext>
            </a:extLst>
          </p:cNvPr>
          <p:cNvSpPr>
            <a:spLocks noGrp="1"/>
          </p:cNvSpPr>
          <p:nvPr>
            <p:ph type="title"/>
          </p:nvPr>
        </p:nvSpPr>
        <p:spPr bwMode="gray">
          <a:xfrm>
            <a:off x="479425" y="395588"/>
            <a:ext cx="11233150" cy="382733"/>
          </a:xfrm>
          <a:prstGeom prst="rect">
            <a:avLst/>
          </a:prstGeom>
        </p:spPr>
        <p:txBody>
          <a:bodyPr vert="horz" lIns="0" tIns="0" rIns="0" bIns="0" rtlCol="0" anchor="t">
            <a:spAutoFit/>
          </a:bodyPr>
          <a:lstStyle/>
          <a:p>
            <a:r>
              <a:rPr lang="de-DE" noProof="0" dirty="0"/>
              <a:t>Mastertitelformat bearbeiten</a:t>
            </a:r>
          </a:p>
        </p:txBody>
      </p:sp>
      <p:sp>
        <p:nvSpPr>
          <p:cNvPr id="3" name="Textplatzhalter 2">
            <a:extLst>
              <a:ext uri="{FF2B5EF4-FFF2-40B4-BE49-F238E27FC236}">
                <a16:creationId xmlns:a16="http://schemas.microsoft.com/office/drawing/2014/main" id="{C3ED48EE-75FC-48CE-8886-5B06675925EC}"/>
              </a:ext>
            </a:extLst>
          </p:cNvPr>
          <p:cNvSpPr>
            <a:spLocks noGrp="1"/>
          </p:cNvSpPr>
          <p:nvPr>
            <p:ph type="body" idx="1"/>
          </p:nvPr>
        </p:nvSpPr>
        <p:spPr bwMode="gray">
          <a:xfrm>
            <a:off x="478199" y="1703388"/>
            <a:ext cx="11234376" cy="2640595"/>
          </a:xfrm>
          <a:prstGeom prst="rect">
            <a:avLst/>
          </a:prstGeom>
        </p:spPr>
        <p:txBody>
          <a:bodyPr vert="horz" lIns="0" tIns="0" rIns="0" bIns="0" rtlCol="0">
            <a:spAutoFit/>
          </a:bodyPr>
          <a:lstStyle/>
          <a:p>
            <a:pPr lvl="0"/>
            <a:r>
              <a:rPr lang="de-DE" noProof="0" dirty="0"/>
              <a:t>Mastertextformat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5"/>
            <a:r>
              <a:rPr lang="de-DE" noProof="0" dirty="0"/>
              <a:t>Sechste Ebene</a:t>
            </a:r>
          </a:p>
          <a:p>
            <a:pPr lvl="6"/>
            <a:r>
              <a:rPr lang="de-DE" noProof="0" dirty="0"/>
              <a:t>Siebte Ebene</a:t>
            </a:r>
          </a:p>
          <a:p>
            <a:pPr lvl="7"/>
            <a:r>
              <a:rPr lang="de-DE" noProof="0" dirty="0"/>
              <a:t>Achte Ebene</a:t>
            </a:r>
          </a:p>
          <a:p>
            <a:pPr lvl="8"/>
            <a:r>
              <a:rPr lang="de-DE" noProof="0" dirty="0"/>
              <a:t>Neunte Ebene</a:t>
            </a:r>
          </a:p>
        </p:txBody>
      </p:sp>
      <p:cxnSp>
        <p:nvCxnSpPr>
          <p:cNvPr id="34" name="Gerader Verbinder 33">
            <a:extLst>
              <a:ext uri="{FF2B5EF4-FFF2-40B4-BE49-F238E27FC236}">
                <a16:creationId xmlns:a16="http://schemas.microsoft.com/office/drawing/2014/main" id="{ED49F1F8-4B89-4B18-B579-CD843138501E}"/>
              </a:ext>
            </a:extLst>
          </p:cNvPr>
          <p:cNvCxnSpPr>
            <a:cxnSpLocks/>
          </p:cNvCxnSpPr>
          <p:nvPr userDrawn="1"/>
        </p:nvCxnSpPr>
        <p:spPr bwMode="gray">
          <a:xfrm>
            <a:off x="479425" y="1245411"/>
            <a:ext cx="360000" cy="0"/>
          </a:xfrm>
          <a:prstGeom prst="line">
            <a:avLst/>
          </a:prstGeom>
          <a:noFill/>
          <a:ln w="50800" cap="flat" cmpd="sng" algn="ctr">
            <a:solidFill>
              <a:schemeClr val="accent1"/>
            </a:solidFill>
            <a:prstDash val="solid"/>
            <a:round/>
            <a:headEnd type="none" w="med" len="med"/>
            <a:tailEnd type="none" w="med" len="med"/>
          </a:ln>
          <a:effectLst/>
        </p:spPr>
      </p:cxnSp>
      <p:cxnSp>
        <p:nvCxnSpPr>
          <p:cNvPr id="42" name="Gerader Verbinder 41">
            <a:extLst>
              <a:ext uri="{FF2B5EF4-FFF2-40B4-BE49-F238E27FC236}">
                <a16:creationId xmlns:a16="http://schemas.microsoft.com/office/drawing/2014/main" id="{86070D71-EE9E-4293-96A3-C2A0A07F7A62}"/>
              </a:ext>
            </a:extLst>
          </p:cNvPr>
          <p:cNvCxnSpPr/>
          <p:nvPr userDrawn="1"/>
        </p:nvCxnSpPr>
        <p:spPr bwMode="gray">
          <a:xfrm>
            <a:off x="0" y="6143625"/>
            <a:ext cx="121920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Foliennummernplatzhalter 8">
            <a:extLst>
              <a:ext uri="{FF2B5EF4-FFF2-40B4-BE49-F238E27FC236}">
                <a16:creationId xmlns:a16="http://schemas.microsoft.com/office/drawing/2014/main" id="{93FFAE78-FC0D-4DC3-A58F-888E658BE28B}"/>
              </a:ext>
            </a:extLst>
          </p:cNvPr>
          <p:cNvSpPr>
            <a:spLocks noGrp="1"/>
          </p:cNvSpPr>
          <p:nvPr>
            <p:ph type="sldNum" sz="quarter" idx="4"/>
          </p:nvPr>
        </p:nvSpPr>
        <p:spPr>
          <a:xfrm>
            <a:off x="479425" y="6455836"/>
            <a:ext cx="720000" cy="123111"/>
          </a:xfrm>
          <a:prstGeom prst="rect">
            <a:avLst/>
          </a:prstGeom>
        </p:spPr>
        <p:txBody>
          <a:bodyPr vert="horz" lIns="0" tIns="0" rIns="0" bIns="0" rtlCol="0" anchor="ctr">
            <a:spAutoFit/>
          </a:bodyPr>
          <a:lstStyle>
            <a:lvl1pPr algn="l">
              <a:defRPr sz="800">
                <a:solidFill>
                  <a:schemeClr val="tx1"/>
                </a:solidFill>
              </a:defRPr>
            </a:lvl1pPr>
          </a:lstStyle>
          <a:p>
            <a:r>
              <a:rPr lang="de-DE" noProof="0" dirty="0"/>
              <a:t>Seite</a:t>
            </a:r>
            <a:r>
              <a:rPr lang="en-US" dirty="0"/>
              <a:t> </a:t>
            </a:r>
            <a:fld id="{401BA3E4-5E55-4F99-AF09-CC6D6B2539E2}" type="slidenum">
              <a:rPr lang="en-US" smtClean="0"/>
              <a:pPr/>
              <a:t>‹Nr.›</a:t>
            </a:fld>
            <a:endParaRPr lang="en-US" dirty="0"/>
          </a:p>
        </p:txBody>
      </p:sp>
      <p:pic>
        <p:nvPicPr>
          <p:cNvPr id="12" name="lbf_rgb">
            <a:extLst>
              <a:ext uri="{FF2B5EF4-FFF2-40B4-BE49-F238E27FC236}">
                <a16:creationId xmlns:a16="http://schemas.microsoft.com/office/drawing/2014/main" id="{CFB91C07-AE3A-4CDF-BF30-51A3CCDB814C}"/>
              </a:ext>
            </a:extLst>
          </p:cNvPr>
          <p:cNvPicPr>
            <a:picLocks noChangeAspect="1"/>
          </p:cNvPicPr>
          <p:nvPr userDrawn="1"/>
        </p:nvPicPr>
        <p:blipFill>
          <a:blip r:embed="rId37"/>
          <a:stretch>
            <a:fillRect/>
          </a:stretch>
        </p:blipFill>
        <p:spPr>
          <a:xfrm>
            <a:off x="10309226" y="6334126"/>
            <a:ext cx="1404000" cy="371881"/>
          </a:xfrm>
          <a:prstGeom prst="rect">
            <a:avLst/>
          </a:prstGeom>
        </p:spPr>
      </p:pic>
    </p:spTree>
    <p:extLst>
      <p:ext uri="{BB962C8B-B14F-4D97-AF65-F5344CB8AC3E}">
        <p14:creationId xmlns:p14="http://schemas.microsoft.com/office/powerpoint/2010/main" val="357623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1" r:id="rId12"/>
    <p:sldLayoutId id="2147483663" r:id="rId13"/>
    <p:sldLayoutId id="2147483668" r:id="rId14"/>
    <p:sldLayoutId id="2147483665" r:id="rId15"/>
    <p:sldLayoutId id="2147483671" r:id="rId16"/>
    <p:sldLayoutId id="2147483664" r:id="rId17"/>
    <p:sldLayoutId id="2147483667" r:id="rId18"/>
    <p:sldLayoutId id="2147483659" r:id="rId19"/>
    <p:sldLayoutId id="2147483678" r:id="rId20"/>
    <p:sldLayoutId id="2147483666" r:id="rId21"/>
    <p:sldLayoutId id="2147483669" r:id="rId22"/>
    <p:sldLayoutId id="2147483670" r:id="rId23"/>
    <p:sldLayoutId id="2147483672" r:id="rId24"/>
    <p:sldLayoutId id="2147483673" r:id="rId25"/>
    <p:sldLayoutId id="2147483674" r:id="rId26"/>
    <p:sldLayoutId id="2147483675" r:id="rId27"/>
    <p:sldLayoutId id="2147483676" r:id="rId28"/>
    <p:sldLayoutId id="2147483677" r:id="rId29"/>
    <p:sldLayoutId id="2147483679" r:id="rId30"/>
    <p:sldLayoutId id="2147483682" r:id="rId31"/>
    <p:sldLayoutId id="2147483699" r:id="rId32"/>
  </p:sldLayoutIdLst>
  <p:hf hdr="0"/>
  <p:txStyles>
    <p:titleStyle>
      <a:lvl1pPr algn="l" defTabSz="914400" rtl="0" eaLnBrk="1" latinLnBrk="0" hangingPunct="1">
        <a:lnSpc>
          <a:spcPct val="110000"/>
        </a:lnSpc>
        <a:spcBef>
          <a:spcPct val="0"/>
        </a:spcBef>
        <a:buNone/>
        <a:defRPr sz="2400" b="0" kern="1200">
          <a:solidFill>
            <a:schemeClr val="accent2"/>
          </a:solidFill>
          <a:latin typeface="Frutiger LT Com 65 Bold" panose="020B0803030504020204" pitchFamily="34" charset="0"/>
          <a:ea typeface="+mj-ea"/>
          <a:cs typeface="+mj-cs"/>
        </a:defRPr>
      </a:lvl1pPr>
    </p:titleStyle>
    <p:bodyStyle>
      <a:lvl1pPr marL="0" indent="0" algn="l" defTabSz="914400" rtl="0" eaLnBrk="1" latinLnBrk="0" hangingPunct="1">
        <a:lnSpc>
          <a:spcPct val="110000"/>
        </a:lnSpc>
        <a:spcBef>
          <a:spcPts val="0"/>
        </a:spcBef>
        <a:spcAft>
          <a:spcPts val="1900"/>
        </a:spcAft>
        <a:buFont typeface="Arial" panose="020B0604020202020204" pitchFamily="34" charset="0"/>
        <a:buNone/>
        <a:defRPr sz="1600" b="0" kern="1200">
          <a:solidFill>
            <a:schemeClr val="accent1"/>
          </a:solidFill>
          <a:latin typeface="+mj-lt"/>
          <a:ea typeface="+mn-ea"/>
          <a:cs typeface="+mn-cs"/>
        </a:defRPr>
      </a:lvl1pPr>
      <a:lvl2pPr marL="0" indent="0" algn="l" defTabSz="914400" rtl="0" eaLnBrk="1" latinLnBrk="0" hangingPunct="1">
        <a:lnSpc>
          <a:spcPct val="110000"/>
        </a:lnSpc>
        <a:spcBef>
          <a:spcPts val="0"/>
        </a:spcBef>
        <a:spcAft>
          <a:spcPts val="1900"/>
        </a:spcAft>
        <a:buFont typeface="Arial" panose="020B0604020202020204" pitchFamily="34" charset="0"/>
        <a:buNone/>
        <a:defRPr sz="1400" kern="1200">
          <a:solidFill>
            <a:schemeClr val="tx1"/>
          </a:solidFill>
          <a:latin typeface="+mn-lt"/>
          <a:ea typeface="+mn-ea"/>
          <a:cs typeface="+mn-cs"/>
        </a:defRPr>
      </a:lvl2pPr>
      <a:lvl3pPr marL="0" indent="0" algn="l" defTabSz="914400" rtl="0" eaLnBrk="1" latinLnBrk="0" hangingPunct="1">
        <a:lnSpc>
          <a:spcPct val="110000"/>
        </a:lnSpc>
        <a:spcBef>
          <a:spcPts val="0"/>
        </a:spcBef>
        <a:buFont typeface="Arial" panose="020B0604020202020204" pitchFamily="34" charset="0"/>
        <a:buNone/>
        <a:defRPr sz="1400" b="0" kern="1200">
          <a:solidFill>
            <a:schemeClr val="tx1"/>
          </a:solidFill>
          <a:latin typeface="+mj-lt"/>
          <a:ea typeface="+mn-ea"/>
          <a:cs typeface="+mn-cs"/>
        </a:defRPr>
      </a:lvl3pPr>
      <a:lvl4pPr marL="180000" indent="-180000" algn="l" defTabSz="914400" rtl="0" eaLnBrk="1" latinLnBrk="0" hangingPunct="1">
        <a:lnSpc>
          <a:spcPct val="110000"/>
        </a:lnSpc>
        <a:spcBef>
          <a:spcPts val="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36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5pPr>
      <a:lvl6pPr marL="54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6pPr>
      <a:lvl7pPr marL="216000" indent="-216000" algn="l" defTabSz="914400" rtl="0" eaLnBrk="1" latinLnBrk="0" hangingPunct="1">
        <a:lnSpc>
          <a:spcPct val="110000"/>
        </a:lnSpc>
        <a:spcBef>
          <a:spcPts val="0"/>
        </a:spcBef>
        <a:buClr>
          <a:schemeClr val="accent1"/>
        </a:buClr>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8pPr>
      <a:lvl9pPr marL="648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2" userDrawn="1">
          <p15:clr>
            <a:srgbClr val="F26B43"/>
          </p15:clr>
        </p15:guide>
        <p15:guide id="2" pos="7378" userDrawn="1">
          <p15:clr>
            <a:srgbClr val="F26B43"/>
          </p15:clr>
        </p15:guide>
        <p15:guide id="3" orient="horz" pos="300" userDrawn="1">
          <p15:clr>
            <a:srgbClr val="F26B43"/>
          </p15:clr>
        </p15:guide>
        <p15:guide id="4" orient="horz" pos="4133" userDrawn="1">
          <p15:clr>
            <a:srgbClr val="F26B43"/>
          </p15:clr>
        </p15:guide>
        <p15:guide id="5" orient="horz" pos="3770" userDrawn="1">
          <p15:clr>
            <a:srgbClr val="F26B43"/>
          </p15:clr>
        </p15:guide>
        <p15:guide id="8" orient="horz" pos="107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77901" y="334800"/>
            <a:ext cx="11236199" cy="1225540"/>
          </a:xfrm>
          <a:prstGeom prst="rect">
            <a:avLst/>
          </a:prstGeom>
          <a:noFill/>
          <a:ln>
            <a:noFill/>
          </a:ln>
          <a:effectLst/>
        </p:spPr>
        <p:txBody>
          <a:bodyPr vert="horz" wrap="square" lIns="0" tIns="0" rIns="0" bIns="0" numCol="1" anchor="t" anchorCtr="0" compatLnSpc="1">
            <a:prstTxWarp prst="textNoShape">
              <a:avLst/>
            </a:prstTxWarp>
            <a:noAutofit/>
          </a:bodyPr>
          <a:lstStyle/>
          <a:p>
            <a:pPr lvl="0"/>
            <a:r>
              <a:rPr lang="de-DE" dirty="0"/>
              <a:t>Mastertitelformat bearbeiten</a:t>
            </a:r>
          </a:p>
        </p:txBody>
      </p:sp>
      <p:sp>
        <p:nvSpPr>
          <p:cNvPr id="1032" name="Text Box 8"/>
          <p:cNvSpPr txBox="1">
            <a:spLocks noChangeArrowheads="1"/>
          </p:cNvSpPr>
          <p:nvPr userDrawn="1"/>
        </p:nvSpPr>
        <p:spPr bwMode="auto">
          <a:xfrm>
            <a:off x="477900" y="6309321"/>
            <a:ext cx="180023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ts val="0"/>
              </a:spcBef>
              <a:spcAft>
                <a:spcPct val="0"/>
              </a:spcAft>
              <a:buFontTx/>
              <a:buNone/>
            </a:pPr>
            <a:r>
              <a:rPr lang="de-DE" sz="800" dirty="0">
                <a:solidFill>
                  <a:schemeClr val="bg2"/>
                </a:solidFill>
              </a:rPr>
              <a:t>Seite</a:t>
            </a:r>
            <a:r>
              <a:rPr lang="de-DE" sz="800" baseline="0" dirty="0">
                <a:solidFill>
                  <a:schemeClr val="bg2"/>
                </a:solidFill>
              </a:rPr>
              <a:t> </a:t>
            </a:r>
            <a:fld id="{9F5C1BF2-56F1-4291-806F-5BAB3C3EAE6C}" type="slidenum">
              <a:rPr lang="de-DE" sz="800" baseline="0" smtClean="0">
                <a:solidFill>
                  <a:schemeClr val="bg2"/>
                </a:solidFill>
              </a:rPr>
              <a:pPr>
                <a:spcBef>
                  <a:spcPts val="0"/>
                </a:spcBef>
                <a:spcAft>
                  <a:spcPct val="0"/>
                </a:spcAft>
                <a:buFontTx/>
                <a:buNone/>
              </a:pPr>
              <a:t>‹Nr.›</a:t>
            </a:fld>
            <a:endParaRPr lang="de-DE" sz="800" dirty="0">
              <a:solidFill>
                <a:schemeClr val="bg2"/>
              </a:solidFill>
            </a:endParaRPr>
          </a:p>
          <a:p>
            <a:pPr>
              <a:spcBef>
                <a:spcPts val="0"/>
              </a:spcBef>
              <a:spcAft>
                <a:spcPct val="0"/>
              </a:spcAft>
              <a:buFontTx/>
              <a:buNone/>
            </a:pPr>
            <a:r>
              <a:rPr lang="de-DE" sz="800" baseline="30000" dirty="0">
                <a:solidFill>
                  <a:schemeClr val="bg2"/>
                </a:solidFill>
              </a:rPr>
              <a:t>© </a:t>
            </a:r>
            <a:r>
              <a:rPr lang="de-DE" sz="800" dirty="0">
                <a:solidFill>
                  <a:schemeClr val="bg2"/>
                </a:solidFill>
              </a:rPr>
              <a:t>Fraunhofer </a:t>
            </a:r>
          </a:p>
        </p:txBody>
      </p:sp>
      <p:sp>
        <p:nvSpPr>
          <p:cNvPr id="7" name="Line 7"/>
          <p:cNvSpPr>
            <a:spLocks noChangeShapeType="1"/>
          </p:cNvSpPr>
          <p:nvPr/>
        </p:nvSpPr>
        <p:spPr bwMode="auto">
          <a:xfrm flipV="1">
            <a:off x="477900" y="6165380"/>
            <a:ext cx="11234612" cy="0"/>
          </a:xfrm>
          <a:prstGeom prst="line">
            <a:avLst/>
          </a:prstGeom>
          <a:noFill/>
          <a:ln w="317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grpSp>
        <p:nvGrpSpPr>
          <p:cNvPr id="18" name="Gruppieren 17"/>
          <p:cNvGrpSpPr/>
          <p:nvPr/>
        </p:nvGrpSpPr>
        <p:grpSpPr>
          <a:xfrm>
            <a:off x="0" y="6993540"/>
            <a:ext cx="5832909" cy="324000"/>
            <a:chOff x="0" y="7101510"/>
            <a:chExt cx="5832150" cy="324000"/>
          </a:xfrm>
        </p:grpSpPr>
        <p:sp>
          <p:nvSpPr>
            <p:cNvPr id="19" name="Rechteck 18"/>
            <p:cNvSpPr/>
            <p:nvPr userDrawn="1"/>
          </p:nvSpPr>
          <p:spPr>
            <a:xfrm>
              <a:off x="0" y="7101510"/>
              <a:ext cx="180000" cy="324000"/>
            </a:xfrm>
            <a:prstGeom prst="rect">
              <a:avLst/>
            </a:prstGeom>
            <a:solidFill>
              <a:schemeClr val="tx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23</a:t>
              </a:r>
            </a:p>
            <a:p>
              <a:pPr algn="l">
                <a:lnSpc>
                  <a:spcPts val="600"/>
                </a:lnSpc>
              </a:pPr>
              <a:r>
                <a:rPr lang="de-DE" sz="900" dirty="0">
                  <a:solidFill>
                    <a:schemeClr val="tx1"/>
                  </a:solidFill>
                </a:rPr>
                <a:t>G 156</a:t>
              </a:r>
            </a:p>
            <a:p>
              <a:pPr algn="l">
                <a:lnSpc>
                  <a:spcPts val="600"/>
                </a:lnSpc>
              </a:pPr>
              <a:r>
                <a:rPr lang="de-DE" sz="900" dirty="0">
                  <a:solidFill>
                    <a:schemeClr val="tx1"/>
                  </a:solidFill>
                </a:rPr>
                <a:t>B 125</a:t>
              </a:r>
            </a:p>
          </p:txBody>
        </p:sp>
        <p:sp>
          <p:nvSpPr>
            <p:cNvPr id="20" name="Rechteck 19"/>
            <p:cNvSpPr/>
            <p:nvPr userDrawn="1"/>
          </p:nvSpPr>
          <p:spPr>
            <a:xfrm>
              <a:off x="942025" y="7101510"/>
              <a:ext cx="180000" cy="324000"/>
            </a:xfrm>
            <a:prstGeom prst="rect">
              <a:avLst/>
            </a:prstGeom>
            <a:solidFill>
              <a:srgbClr val="F294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242</a:t>
              </a:r>
            </a:p>
            <a:p>
              <a:pPr algn="l">
                <a:lnSpc>
                  <a:spcPts val="600"/>
                </a:lnSpc>
              </a:pPr>
              <a:r>
                <a:rPr lang="de-DE" sz="900" dirty="0">
                  <a:solidFill>
                    <a:schemeClr val="tx1"/>
                  </a:solidFill>
                </a:rPr>
                <a:t>G 148</a:t>
              </a:r>
            </a:p>
            <a:p>
              <a:pPr algn="l">
                <a:lnSpc>
                  <a:spcPts val="600"/>
                </a:lnSpc>
              </a:pPr>
              <a:r>
                <a:rPr lang="de-DE" sz="900" dirty="0">
                  <a:solidFill>
                    <a:schemeClr val="tx1"/>
                  </a:solidFill>
                </a:rPr>
                <a:t>B 0</a:t>
              </a:r>
            </a:p>
          </p:txBody>
        </p:sp>
        <p:sp>
          <p:nvSpPr>
            <p:cNvPr id="21" name="Rechteck 20"/>
            <p:cNvSpPr/>
            <p:nvPr userDrawn="1"/>
          </p:nvSpPr>
          <p:spPr>
            <a:xfrm>
              <a:off x="1884050" y="7101510"/>
              <a:ext cx="180000" cy="324000"/>
            </a:xfrm>
            <a:prstGeom prst="rect">
              <a:avLst/>
            </a:prstGeom>
            <a:solidFill>
              <a:srgbClr val="1F82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31</a:t>
              </a:r>
            </a:p>
            <a:p>
              <a:pPr algn="l">
                <a:lnSpc>
                  <a:spcPts val="600"/>
                </a:lnSpc>
              </a:pPr>
              <a:r>
                <a:rPr lang="de-DE" sz="900" dirty="0">
                  <a:solidFill>
                    <a:schemeClr val="tx1"/>
                  </a:solidFill>
                </a:rPr>
                <a:t>G 130</a:t>
              </a:r>
            </a:p>
            <a:p>
              <a:pPr algn="l">
                <a:lnSpc>
                  <a:spcPts val="600"/>
                </a:lnSpc>
              </a:pPr>
              <a:r>
                <a:rPr lang="de-DE" sz="900" dirty="0">
                  <a:solidFill>
                    <a:schemeClr val="tx1"/>
                  </a:solidFill>
                </a:rPr>
                <a:t>B 192</a:t>
              </a:r>
            </a:p>
          </p:txBody>
        </p:sp>
        <p:sp>
          <p:nvSpPr>
            <p:cNvPr id="22" name="Rechteck 21"/>
            <p:cNvSpPr/>
            <p:nvPr userDrawn="1"/>
          </p:nvSpPr>
          <p:spPr>
            <a:xfrm>
              <a:off x="2826075" y="7101510"/>
              <a:ext cx="180000" cy="324000"/>
            </a:xfrm>
            <a:prstGeom prst="rect">
              <a:avLst/>
            </a:prstGeom>
            <a:solidFill>
              <a:srgbClr val="E2001A"/>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226</a:t>
              </a:r>
            </a:p>
            <a:p>
              <a:pPr algn="l">
                <a:lnSpc>
                  <a:spcPts val="600"/>
                </a:lnSpc>
              </a:pPr>
              <a:r>
                <a:rPr lang="de-DE" sz="900" dirty="0">
                  <a:solidFill>
                    <a:schemeClr val="tx1"/>
                  </a:solidFill>
                </a:rPr>
                <a:t>G 0</a:t>
              </a:r>
            </a:p>
            <a:p>
              <a:pPr algn="l">
                <a:lnSpc>
                  <a:spcPts val="600"/>
                </a:lnSpc>
              </a:pPr>
              <a:r>
                <a:rPr lang="de-DE" sz="900" dirty="0">
                  <a:solidFill>
                    <a:schemeClr val="tx1"/>
                  </a:solidFill>
                </a:rPr>
                <a:t>B 26</a:t>
              </a:r>
            </a:p>
          </p:txBody>
        </p:sp>
        <p:sp>
          <p:nvSpPr>
            <p:cNvPr id="23" name="Rechteck 22"/>
            <p:cNvSpPr/>
            <p:nvPr userDrawn="1"/>
          </p:nvSpPr>
          <p:spPr>
            <a:xfrm>
              <a:off x="3768100" y="7101510"/>
              <a:ext cx="180000" cy="324000"/>
            </a:xfrm>
            <a:prstGeom prst="rect">
              <a:avLst/>
            </a:prstGeom>
            <a:solidFill>
              <a:srgbClr val="B1C8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95</a:t>
              </a:r>
            </a:p>
            <a:p>
              <a:pPr algn="l">
                <a:lnSpc>
                  <a:spcPts val="600"/>
                </a:lnSpc>
              </a:pPr>
              <a:r>
                <a:rPr lang="de-DE" sz="900" dirty="0">
                  <a:solidFill>
                    <a:schemeClr val="tx1"/>
                  </a:solidFill>
                </a:rPr>
                <a:t>G 200</a:t>
              </a:r>
            </a:p>
            <a:p>
              <a:pPr algn="l">
                <a:lnSpc>
                  <a:spcPts val="600"/>
                </a:lnSpc>
              </a:pPr>
              <a:r>
                <a:rPr lang="de-DE" sz="900" dirty="0">
                  <a:solidFill>
                    <a:schemeClr val="tx1"/>
                  </a:solidFill>
                </a:rPr>
                <a:t>B 0</a:t>
              </a:r>
            </a:p>
          </p:txBody>
        </p:sp>
        <p:sp>
          <p:nvSpPr>
            <p:cNvPr id="24" name="Rechteck 23"/>
            <p:cNvSpPr/>
            <p:nvPr userDrawn="1"/>
          </p:nvSpPr>
          <p:spPr>
            <a:xfrm>
              <a:off x="4710125" y="7101510"/>
              <a:ext cx="180000" cy="324000"/>
            </a:xfrm>
            <a:prstGeom prst="rect">
              <a:avLst/>
            </a:prstGeom>
            <a:solidFill>
              <a:srgbClr val="FEEFD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254</a:t>
              </a:r>
            </a:p>
            <a:p>
              <a:pPr algn="l">
                <a:lnSpc>
                  <a:spcPts val="600"/>
                </a:lnSpc>
              </a:pPr>
              <a:r>
                <a:rPr lang="de-DE" sz="900" dirty="0">
                  <a:solidFill>
                    <a:schemeClr val="tx1"/>
                  </a:solidFill>
                </a:rPr>
                <a:t>G 239</a:t>
              </a:r>
            </a:p>
            <a:p>
              <a:pPr algn="l">
                <a:lnSpc>
                  <a:spcPts val="600"/>
                </a:lnSpc>
              </a:pPr>
              <a:r>
                <a:rPr lang="de-DE" sz="900" dirty="0">
                  <a:solidFill>
                    <a:schemeClr val="tx1"/>
                  </a:solidFill>
                </a:rPr>
                <a:t>B 214</a:t>
              </a:r>
            </a:p>
          </p:txBody>
        </p:sp>
        <p:sp>
          <p:nvSpPr>
            <p:cNvPr id="25" name="Rechteck 24"/>
            <p:cNvSpPr/>
            <p:nvPr userDrawn="1"/>
          </p:nvSpPr>
          <p:spPr>
            <a:xfrm>
              <a:off x="5652150" y="7101510"/>
              <a:ext cx="180000" cy="324000"/>
            </a:xfrm>
            <a:prstGeom prst="rect">
              <a:avLst/>
            </a:prstGeom>
            <a:solidFill>
              <a:schemeClr val="accent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225</a:t>
              </a:r>
            </a:p>
            <a:p>
              <a:pPr algn="l">
                <a:lnSpc>
                  <a:spcPts val="600"/>
                </a:lnSpc>
              </a:pPr>
              <a:r>
                <a:rPr lang="de-DE" sz="900" dirty="0">
                  <a:solidFill>
                    <a:schemeClr val="tx1"/>
                  </a:solidFill>
                </a:rPr>
                <a:t>G 227</a:t>
              </a:r>
            </a:p>
            <a:p>
              <a:pPr algn="l">
                <a:lnSpc>
                  <a:spcPts val="600"/>
                </a:lnSpc>
              </a:pPr>
              <a:r>
                <a:rPr lang="de-DE" sz="900" dirty="0">
                  <a:solidFill>
                    <a:schemeClr val="tx1"/>
                  </a:solidFill>
                </a:rPr>
                <a:t>B 227</a:t>
              </a:r>
            </a:p>
          </p:txBody>
        </p:sp>
      </p:grpSp>
      <p:sp>
        <p:nvSpPr>
          <p:cNvPr id="2" name="Textplatzhalter 1"/>
          <p:cNvSpPr>
            <a:spLocks noGrp="1"/>
          </p:cNvSpPr>
          <p:nvPr>
            <p:ph type="body" idx="1"/>
          </p:nvPr>
        </p:nvSpPr>
        <p:spPr>
          <a:xfrm>
            <a:off x="477900" y="1740303"/>
            <a:ext cx="11234612" cy="4140000"/>
          </a:xfrm>
          <a:prstGeom prst="rect">
            <a:avLst/>
          </a:prstGeom>
        </p:spPr>
        <p:txBody>
          <a:bodyPr vert="horz" lIns="0" tIns="0" rIns="0" bIns="0" rtlCol="0">
            <a:normAutofit/>
          </a:bodyPr>
          <a:lstStyle/>
          <a:p>
            <a:pPr lvl="0"/>
            <a:r>
              <a:rPr lang="de-DE" dirty="0"/>
              <a:t>Formatvorlagen des Textmasters bearbeiten</a:t>
            </a:r>
          </a:p>
          <a:p>
            <a:pPr lvl="1"/>
            <a:r>
              <a:rPr lang="de-DE" dirty="0"/>
              <a:t>Erste Ebene</a:t>
            </a:r>
          </a:p>
          <a:p>
            <a:pPr lvl="2"/>
            <a:r>
              <a:rPr lang="de-DE" dirty="0"/>
              <a:t>Zweite Ebene</a:t>
            </a:r>
          </a:p>
          <a:p>
            <a:pPr lvl="3"/>
            <a:r>
              <a:rPr lang="de-DE" dirty="0"/>
              <a:t>Dritte Ebene</a:t>
            </a:r>
          </a:p>
          <a:p>
            <a:pPr lvl="4"/>
            <a:r>
              <a:rPr lang="de-DE" dirty="0"/>
              <a:t>Vierte Ebene</a:t>
            </a:r>
          </a:p>
          <a:p>
            <a:pPr lvl="5"/>
            <a:r>
              <a:rPr lang="de-DE" dirty="0"/>
              <a:t>Fünfte Ebene</a:t>
            </a:r>
          </a:p>
        </p:txBody>
      </p:sp>
    </p:spTree>
    <p:extLst>
      <p:ext uri="{BB962C8B-B14F-4D97-AF65-F5344CB8AC3E}">
        <p14:creationId xmlns:p14="http://schemas.microsoft.com/office/powerpoint/2010/main" val="323747927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Lst>
  <p:transition>
    <p:circle/>
  </p:transition>
  <p:hf sldNum="0" hdr="0" ftr="0" dt="0"/>
  <p:txStyles>
    <p:titleStyle>
      <a:lvl1pPr marL="0" indent="0" algn="l" defTabSz="504000"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Frutiger LT Com 45 Light" pitchFamily="34" charset="0"/>
        </a:defRPr>
      </a:lvl2pPr>
      <a:lvl3pPr algn="l" rtl="0" eaLnBrk="1" fontAlgn="base" hangingPunct="1">
        <a:spcBef>
          <a:spcPct val="0"/>
        </a:spcBef>
        <a:spcAft>
          <a:spcPct val="0"/>
        </a:spcAft>
        <a:defRPr sz="2400" b="1">
          <a:solidFill>
            <a:schemeClr val="tx1"/>
          </a:solidFill>
          <a:latin typeface="Frutiger LT Com 45 Light" pitchFamily="34" charset="0"/>
        </a:defRPr>
      </a:lvl3pPr>
      <a:lvl4pPr algn="l" rtl="0" eaLnBrk="1" fontAlgn="base" hangingPunct="1">
        <a:spcBef>
          <a:spcPct val="0"/>
        </a:spcBef>
        <a:spcAft>
          <a:spcPct val="0"/>
        </a:spcAft>
        <a:defRPr sz="2400" b="1">
          <a:solidFill>
            <a:schemeClr val="tx1"/>
          </a:solidFill>
          <a:latin typeface="Frutiger LT Com 45 Light" pitchFamily="34" charset="0"/>
        </a:defRPr>
      </a:lvl4pPr>
      <a:lvl5pPr algn="l" rtl="0" eaLnBrk="1" fontAlgn="base" hangingPunct="1">
        <a:spcBef>
          <a:spcPct val="0"/>
        </a:spcBef>
        <a:spcAft>
          <a:spcPct val="0"/>
        </a:spcAft>
        <a:defRPr sz="2400" b="1">
          <a:solidFill>
            <a:schemeClr val="tx1"/>
          </a:solidFill>
          <a:latin typeface="Frutiger LT Com 45 Light" pitchFamily="34" charset="0"/>
        </a:defRPr>
      </a:lvl5pPr>
      <a:lvl6pPr marL="457200" algn="l" rtl="0" eaLnBrk="1" fontAlgn="base" hangingPunct="1">
        <a:spcBef>
          <a:spcPct val="0"/>
        </a:spcBef>
        <a:spcAft>
          <a:spcPct val="0"/>
        </a:spcAft>
        <a:defRPr sz="2400" b="1">
          <a:solidFill>
            <a:schemeClr val="tx1"/>
          </a:solidFill>
          <a:latin typeface="Frutiger LT Com 45 Light" pitchFamily="34" charset="0"/>
        </a:defRPr>
      </a:lvl6pPr>
      <a:lvl7pPr marL="914400" algn="l" rtl="0" eaLnBrk="1" fontAlgn="base" hangingPunct="1">
        <a:spcBef>
          <a:spcPct val="0"/>
        </a:spcBef>
        <a:spcAft>
          <a:spcPct val="0"/>
        </a:spcAft>
        <a:defRPr sz="2400" b="1">
          <a:solidFill>
            <a:schemeClr val="tx1"/>
          </a:solidFill>
          <a:latin typeface="Frutiger LT Com 45 Light" pitchFamily="34" charset="0"/>
        </a:defRPr>
      </a:lvl7pPr>
      <a:lvl8pPr marL="1371600" algn="l" rtl="0" eaLnBrk="1" fontAlgn="base" hangingPunct="1">
        <a:spcBef>
          <a:spcPct val="0"/>
        </a:spcBef>
        <a:spcAft>
          <a:spcPct val="0"/>
        </a:spcAft>
        <a:defRPr sz="2400" b="1">
          <a:solidFill>
            <a:schemeClr val="tx1"/>
          </a:solidFill>
          <a:latin typeface="Frutiger LT Com 45 Light" pitchFamily="34" charset="0"/>
        </a:defRPr>
      </a:lvl8pPr>
      <a:lvl9pPr marL="1828800" algn="l" rtl="0" eaLnBrk="1" fontAlgn="base" hangingPunct="1">
        <a:spcBef>
          <a:spcPct val="0"/>
        </a:spcBef>
        <a:spcAft>
          <a:spcPct val="0"/>
        </a:spcAft>
        <a:defRPr sz="2400" b="1">
          <a:solidFill>
            <a:schemeClr val="tx1"/>
          </a:solidFill>
          <a:latin typeface="Frutiger LT Com 45 Light" pitchFamily="34" charset="0"/>
        </a:defRPr>
      </a:lvl9pPr>
    </p:titleStyle>
    <p:bodyStyle>
      <a:lvl1pPr marL="0" indent="0" algn="l" defTabSz="360000" rtl="0" eaLnBrk="1" fontAlgn="base" hangingPunct="1">
        <a:spcBef>
          <a:spcPct val="0"/>
        </a:spcBef>
        <a:spcAft>
          <a:spcPts val="900"/>
        </a:spcAft>
        <a:buClr>
          <a:schemeClr val="tx2"/>
        </a:buClr>
        <a:buFont typeface="Wingdings" pitchFamily="2" charset="2"/>
        <a:buNone/>
        <a:defRPr>
          <a:solidFill>
            <a:schemeClr val="tx1"/>
          </a:solidFill>
          <a:latin typeface="+mn-lt"/>
          <a:ea typeface="+mn-ea"/>
          <a:cs typeface="+mn-cs"/>
        </a:defRPr>
      </a:lvl1pPr>
      <a:lvl2pPr marL="358775" indent="-358775" algn="l" defTabSz="360000" rtl="0" eaLnBrk="1" fontAlgn="base" hangingPunct="1">
        <a:spcBef>
          <a:spcPct val="0"/>
        </a:spcBef>
        <a:spcAft>
          <a:spcPts val="900"/>
        </a:spcAft>
        <a:buClr>
          <a:schemeClr val="tx2"/>
        </a:buClr>
        <a:buFont typeface="Wingdings" panose="05000000000000000000" pitchFamily="2" charset="2"/>
        <a:buChar char=""/>
        <a:defRPr>
          <a:solidFill>
            <a:schemeClr val="tx1"/>
          </a:solidFill>
          <a:latin typeface="+mn-lt"/>
        </a:defRPr>
      </a:lvl2pPr>
      <a:lvl3pPr marL="720000" indent="-360000" algn="l" defTabSz="360000" rtl="0" eaLnBrk="1" fontAlgn="base" hangingPunct="1">
        <a:spcBef>
          <a:spcPct val="0"/>
        </a:spcBef>
        <a:spcAft>
          <a:spcPts val="900"/>
        </a:spcAft>
        <a:buClr>
          <a:schemeClr val="bg2"/>
        </a:buClr>
        <a:buFont typeface="Wingdings" pitchFamily="2" charset="2"/>
        <a:buChar char="n"/>
        <a:defRPr>
          <a:solidFill>
            <a:schemeClr val="tx1"/>
          </a:solidFill>
          <a:latin typeface="+mn-lt"/>
        </a:defRPr>
      </a:lvl3pPr>
      <a:lvl4pPr marL="1080000" indent="-360000" algn="l" defTabSz="360000" rtl="0" eaLnBrk="1" fontAlgn="base" hangingPunct="1">
        <a:spcBef>
          <a:spcPct val="0"/>
        </a:spcBef>
        <a:spcAft>
          <a:spcPts val="900"/>
        </a:spcAft>
        <a:buClr>
          <a:schemeClr val="bg2"/>
        </a:buClr>
        <a:buFont typeface="Wingdings" pitchFamily="2" charset="2"/>
        <a:buChar char="n"/>
        <a:defRPr>
          <a:solidFill>
            <a:schemeClr val="tx1"/>
          </a:solidFill>
          <a:latin typeface="+mn-lt"/>
        </a:defRPr>
      </a:lvl4pPr>
      <a:lvl5pPr marL="1440000" indent="-360000" algn="l" defTabSz="360000" rtl="0" eaLnBrk="1" fontAlgn="base" hangingPunct="1">
        <a:spcBef>
          <a:spcPct val="0"/>
        </a:spcBef>
        <a:spcAft>
          <a:spcPts val="900"/>
        </a:spcAft>
        <a:buClr>
          <a:schemeClr val="bg2"/>
        </a:buClr>
        <a:buFont typeface="Wingdings" pitchFamily="2" charset="2"/>
        <a:buChar char="n"/>
        <a:defRPr>
          <a:solidFill>
            <a:schemeClr val="tx1"/>
          </a:solidFill>
          <a:latin typeface="+mn-lt"/>
        </a:defRPr>
      </a:lvl5pPr>
      <a:lvl6pPr marL="1800000" indent="-358775" algn="l" rtl="0" eaLnBrk="1" fontAlgn="base" hangingPunct="1">
        <a:spcBef>
          <a:spcPct val="0"/>
        </a:spcBef>
        <a:spcAft>
          <a:spcPct val="40000"/>
        </a:spcAft>
        <a:buClr>
          <a:schemeClr val="bg2"/>
        </a:buClr>
        <a:buFont typeface="Wingdings" pitchFamily="2" charset="2"/>
        <a:buChar char="n"/>
        <a:defRPr>
          <a:solidFill>
            <a:schemeClr val="tx1"/>
          </a:solidFill>
          <a:latin typeface="+mn-lt"/>
        </a:defRPr>
      </a:lvl6pPr>
      <a:lvl7pPr marL="2344738" indent="-358775" algn="l" rtl="0" eaLnBrk="1" fontAlgn="base" hangingPunct="1">
        <a:spcBef>
          <a:spcPct val="0"/>
        </a:spcBef>
        <a:spcAft>
          <a:spcPct val="40000"/>
        </a:spcAft>
        <a:buClr>
          <a:schemeClr val="bg2"/>
        </a:buClr>
        <a:buFont typeface="Wingdings" pitchFamily="2" charset="2"/>
        <a:buChar char="n"/>
        <a:defRPr>
          <a:solidFill>
            <a:schemeClr val="tx1"/>
          </a:solidFill>
          <a:latin typeface="+mn-lt"/>
        </a:defRPr>
      </a:lvl7pPr>
      <a:lvl8pPr marL="2801938" indent="-358775" algn="l" rtl="0" eaLnBrk="1" fontAlgn="base" hangingPunct="1">
        <a:spcBef>
          <a:spcPct val="0"/>
        </a:spcBef>
        <a:spcAft>
          <a:spcPct val="40000"/>
        </a:spcAft>
        <a:buClr>
          <a:schemeClr val="bg2"/>
        </a:buClr>
        <a:buFont typeface="Wingdings" pitchFamily="2" charset="2"/>
        <a:buChar char="n"/>
        <a:defRPr>
          <a:solidFill>
            <a:schemeClr val="tx1"/>
          </a:solidFill>
          <a:latin typeface="+mn-lt"/>
        </a:defRPr>
      </a:lvl8pPr>
      <a:lvl9pPr marL="3259138" indent="-358775" algn="l" rtl="0" eaLnBrk="1" fontAlgn="base" hangingPunct="1">
        <a:spcBef>
          <a:spcPct val="0"/>
        </a:spcBef>
        <a:spcAft>
          <a:spcPct val="40000"/>
        </a:spcAft>
        <a:buClr>
          <a:schemeClr val="bg2"/>
        </a:buClr>
        <a:buFont typeface="Wingdings" pitchFamily="2" charset="2"/>
        <a:buChar char="n"/>
        <a:defRPr>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0">
          <p15:clr>
            <a:srgbClr val="F26B43"/>
          </p15:clr>
        </p15:guide>
        <p15:guide id="2" pos="301">
          <p15:clr>
            <a:srgbClr val="F26B43"/>
          </p15:clr>
        </p15:guide>
        <p15:guide id="3" orient="horz" pos="981">
          <p15:clr>
            <a:srgbClr val="F26B43"/>
          </p15:clr>
        </p15:guide>
        <p15:guide id="4" orient="horz" pos="3974">
          <p15:clr>
            <a:srgbClr val="F26B43"/>
          </p15:clr>
        </p15:guide>
        <p15:guide id="5" orient="horz" pos="2160">
          <p15:clr>
            <a:srgbClr val="F26B43"/>
          </p15:clr>
        </p15:guide>
        <p15:guide id="6" pos="3840">
          <p15:clr>
            <a:srgbClr val="F26B43"/>
          </p15:clr>
        </p15:guide>
        <p15:guide id="7" pos="7378">
          <p15:clr>
            <a:srgbClr val="F26B43"/>
          </p15:clr>
        </p15:guide>
        <p15:guide id="8" orient="horz" pos="4110">
          <p15:clr>
            <a:srgbClr val="F26B43"/>
          </p15:clr>
        </p15:guide>
        <p15:guide id="9" orient="horz" pos="370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77901" y="334800"/>
            <a:ext cx="11247313" cy="1225540"/>
          </a:xfrm>
          <a:prstGeom prst="rect">
            <a:avLst/>
          </a:prstGeom>
          <a:noFill/>
          <a:ln>
            <a:noFill/>
          </a:ln>
          <a:effectLst/>
        </p:spPr>
        <p:txBody>
          <a:bodyPr vert="horz" wrap="square" lIns="0" tIns="0" rIns="0" bIns="0" numCol="1" anchor="t" anchorCtr="0" compatLnSpc="1">
            <a:prstTxWarp prst="textNoShape">
              <a:avLst/>
            </a:prstTxWarp>
            <a:noAutofit/>
          </a:bodyPr>
          <a:lstStyle/>
          <a:p>
            <a:pPr lvl="0"/>
            <a:r>
              <a:rPr lang="de-DE" dirty="0"/>
              <a:t>Mastertitelformat bearbeiten</a:t>
            </a:r>
          </a:p>
        </p:txBody>
      </p:sp>
      <p:sp>
        <p:nvSpPr>
          <p:cNvPr id="1027" name="Rectangle 3"/>
          <p:cNvSpPr>
            <a:spLocks noGrp="1" noChangeArrowheads="1"/>
          </p:cNvSpPr>
          <p:nvPr>
            <p:ph type="body" idx="1"/>
          </p:nvPr>
        </p:nvSpPr>
        <p:spPr bwMode="auto">
          <a:xfrm>
            <a:off x="477901" y="1774800"/>
            <a:ext cx="11234612" cy="4248150"/>
          </a:xfrm>
          <a:prstGeom prst="rect">
            <a:avLst/>
          </a:prstGeom>
          <a:noFill/>
          <a:ln>
            <a:noFill/>
          </a:ln>
          <a:effectLst/>
        </p:spPr>
        <p:txBody>
          <a:bodyPr vert="horz" wrap="square" lIns="0" tIns="0" rIns="0" bIns="0" numCol="1" anchor="t" anchorCtr="0" compatLnSpc="1">
            <a:prstTxWarp prst="textNoShape">
              <a:avLst/>
            </a:prstTxWarp>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32" name="Text Box 8"/>
          <p:cNvSpPr txBox="1">
            <a:spLocks noChangeArrowheads="1"/>
          </p:cNvSpPr>
          <p:nvPr/>
        </p:nvSpPr>
        <p:spPr bwMode="auto">
          <a:xfrm>
            <a:off x="477900" y="6349882"/>
            <a:ext cx="180023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spcAft>
                <a:spcPct val="0"/>
              </a:spcAft>
              <a:buFontTx/>
              <a:buNone/>
            </a:pPr>
            <a:endParaRPr lang="de-DE" sz="800" dirty="0">
              <a:solidFill>
                <a:schemeClr val="bg2"/>
              </a:solidFill>
            </a:endParaRPr>
          </a:p>
          <a:p>
            <a:pPr>
              <a:spcBef>
                <a:spcPct val="50000"/>
              </a:spcBef>
              <a:spcAft>
                <a:spcPct val="0"/>
              </a:spcAft>
              <a:buFontTx/>
              <a:buNone/>
            </a:pPr>
            <a:r>
              <a:rPr lang="de-DE" sz="800" dirty="0">
                <a:solidFill>
                  <a:schemeClr val="bg2"/>
                </a:solidFill>
              </a:rPr>
              <a:t>© Fraunhofer</a:t>
            </a:r>
            <a:r>
              <a:rPr lang="de-DE" sz="800" baseline="0" dirty="0">
                <a:solidFill>
                  <a:schemeClr val="bg2"/>
                </a:solidFill>
              </a:rPr>
              <a:t> LBF</a:t>
            </a:r>
            <a:endParaRPr lang="de-DE" sz="800" dirty="0">
              <a:solidFill>
                <a:schemeClr val="bg2"/>
              </a:solidFill>
            </a:endParaRPr>
          </a:p>
        </p:txBody>
      </p:sp>
      <p:sp>
        <p:nvSpPr>
          <p:cNvPr id="7" name="Line 7"/>
          <p:cNvSpPr>
            <a:spLocks noChangeShapeType="1"/>
          </p:cNvSpPr>
          <p:nvPr/>
        </p:nvSpPr>
        <p:spPr bwMode="auto">
          <a:xfrm flipV="1">
            <a:off x="477900" y="6165380"/>
            <a:ext cx="11234612" cy="0"/>
          </a:xfrm>
          <a:prstGeom prst="line">
            <a:avLst/>
          </a:prstGeom>
          <a:noFill/>
          <a:ln w="317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grpSp>
        <p:nvGrpSpPr>
          <p:cNvPr id="18" name="Gruppieren 17"/>
          <p:cNvGrpSpPr/>
          <p:nvPr/>
        </p:nvGrpSpPr>
        <p:grpSpPr>
          <a:xfrm>
            <a:off x="0" y="6993540"/>
            <a:ext cx="5832909" cy="324000"/>
            <a:chOff x="0" y="7101510"/>
            <a:chExt cx="5832150" cy="324000"/>
          </a:xfrm>
        </p:grpSpPr>
        <p:sp>
          <p:nvSpPr>
            <p:cNvPr id="19" name="Rechteck 18"/>
            <p:cNvSpPr/>
            <p:nvPr userDrawn="1"/>
          </p:nvSpPr>
          <p:spPr>
            <a:xfrm>
              <a:off x="0" y="7101510"/>
              <a:ext cx="180000" cy="324000"/>
            </a:xfrm>
            <a:prstGeom prst="rect">
              <a:avLst/>
            </a:prstGeom>
            <a:solidFill>
              <a:schemeClr val="tx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23</a:t>
              </a:r>
            </a:p>
            <a:p>
              <a:pPr algn="l">
                <a:lnSpc>
                  <a:spcPts val="600"/>
                </a:lnSpc>
              </a:pPr>
              <a:r>
                <a:rPr lang="de-DE" sz="900" dirty="0">
                  <a:solidFill>
                    <a:schemeClr val="tx1"/>
                  </a:solidFill>
                </a:rPr>
                <a:t>G 156</a:t>
              </a:r>
            </a:p>
            <a:p>
              <a:pPr algn="l">
                <a:lnSpc>
                  <a:spcPts val="600"/>
                </a:lnSpc>
              </a:pPr>
              <a:r>
                <a:rPr lang="de-DE" sz="900" dirty="0">
                  <a:solidFill>
                    <a:schemeClr val="tx1"/>
                  </a:solidFill>
                </a:rPr>
                <a:t>B 125</a:t>
              </a:r>
            </a:p>
          </p:txBody>
        </p:sp>
        <p:sp>
          <p:nvSpPr>
            <p:cNvPr id="20" name="Rechteck 19"/>
            <p:cNvSpPr/>
            <p:nvPr userDrawn="1"/>
          </p:nvSpPr>
          <p:spPr>
            <a:xfrm>
              <a:off x="942025" y="7101510"/>
              <a:ext cx="180000" cy="324000"/>
            </a:xfrm>
            <a:prstGeom prst="rect">
              <a:avLst/>
            </a:prstGeom>
            <a:solidFill>
              <a:srgbClr val="F294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242</a:t>
              </a:r>
            </a:p>
            <a:p>
              <a:pPr algn="l">
                <a:lnSpc>
                  <a:spcPts val="600"/>
                </a:lnSpc>
              </a:pPr>
              <a:r>
                <a:rPr lang="de-DE" sz="900" dirty="0">
                  <a:solidFill>
                    <a:schemeClr val="tx1"/>
                  </a:solidFill>
                </a:rPr>
                <a:t>G 148</a:t>
              </a:r>
            </a:p>
            <a:p>
              <a:pPr algn="l">
                <a:lnSpc>
                  <a:spcPts val="600"/>
                </a:lnSpc>
              </a:pPr>
              <a:r>
                <a:rPr lang="de-DE" sz="900" dirty="0">
                  <a:solidFill>
                    <a:schemeClr val="tx1"/>
                  </a:solidFill>
                </a:rPr>
                <a:t>B 0</a:t>
              </a:r>
            </a:p>
          </p:txBody>
        </p:sp>
        <p:sp>
          <p:nvSpPr>
            <p:cNvPr id="21" name="Rechteck 20"/>
            <p:cNvSpPr/>
            <p:nvPr userDrawn="1"/>
          </p:nvSpPr>
          <p:spPr>
            <a:xfrm>
              <a:off x="1884050" y="7101510"/>
              <a:ext cx="180000" cy="324000"/>
            </a:xfrm>
            <a:prstGeom prst="rect">
              <a:avLst/>
            </a:prstGeom>
            <a:solidFill>
              <a:srgbClr val="1F82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31</a:t>
              </a:r>
            </a:p>
            <a:p>
              <a:pPr algn="l">
                <a:lnSpc>
                  <a:spcPts val="600"/>
                </a:lnSpc>
              </a:pPr>
              <a:r>
                <a:rPr lang="de-DE" sz="900" dirty="0">
                  <a:solidFill>
                    <a:schemeClr val="tx1"/>
                  </a:solidFill>
                </a:rPr>
                <a:t>G 130</a:t>
              </a:r>
            </a:p>
            <a:p>
              <a:pPr algn="l">
                <a:lnSpc>
                  <a:spcPts val="600"/>
                </a:lnSpc>
              </a:pPr>
              <a:r>
                <a:rPr lang="de-DE" sz="900" dirty="0">
                  <a:solidFill>
                    <a:schemeClr val="tx1"/>
                  </a:solidFill>
                </a:rPr>
                <a:t>B 192</a:t>
              </a:r>
            </a:p>
          </p:txBody>
        </p:sp>
        <p:sp>
          <p:nvSpPr>
            <p:cNvPr id="22" name="Rechteck 21"/>
            <p:cNvSpPr/>
            <p:nvPr userDrawn="1"/>
          </p:nvSpPr>
          <p:spPr>
            <a:xfrm>
              <a:off x="2826075" y="7101510"/>
              <a:ext cx="180000" cy="324000"/>
            </a:xfrm>
            <a:prstGeom prst="rect">
              <a:avLst/>
            </a:prstGeom>
            <a:solidFill>
              <a:srgbClr val="E2001A"/>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226</a:t>
              </a:r>
            </a:p>
            <a:p>
              <a:pPr algn="l">
                <a:lnSpc>
                  <a:spcPts val="600"/>
                </a:lnSpc>
              </a:pPr>
              <a:r>
                <a:rPr lang="de-DE" sz="900" dirty="0">
                  <a:solidFill>
                    <a:schemeClr val="tx1"/>
                  </a:solidFill>
                </a:rPr>
                <a:t>G 0</a:t>
              </a:r>
            </a:p>
            <a:p>
              <a:pPr algn="l">
                <a:lnSpc>
                  <a:spcPts val="600"/>
                </a:lnSpc>
              </a:pPr>
              <a:r>
                <a:rPr lang="de-DE" sz="900" dirty="0">
                  <a:solidFill>
                    <a:schemeClr val="tx1"/>
                  </a:solidFill>
                </a:rPr>
                <a:t>B 26</a:t>
              </a:r>
            </a:p>
          </p:txBody>
        </p:sp>
        <p:sp>
          <p:nvSpPr>
            <p:cNvPr id="23" name="Rechteck 22"/>
            <p:cNvSpPr/>
            <p:nvPr userDrawn="1"/>
          </p:nvSpPr>
          <p:spPr>
            <a:xfrm>
              <a:off x="3768100" y="7101510"/>
              <a:ext cx="180000" cy="324000"/>
            </a:xfrm>
            <a:prstGeom prst="rect">
              <a:avLst/>
            </a:prstGeom>
            <a:solidFill>
              <a:srgbClr val="B1C8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95</a:t>
              </a:r>
            </a:p>
            <a:p>
              <a:pPr algn="l">
                <a:lnSpc>
                  <a:spcPts val="600"/>
                </a:lnSpc>
              </a:pPr>
              <a:r>
                <a:rPr lang="de-DE" sz="900" dirty="0">
                  <a:solidFill>
                    <a:schemeClr val="tx1"/>
                  </a:solidFill>
                </a:rPr>
                <a:t>G 200</a:t>
              </a:r>
            </a:p>
            <a:p>
              <a:pPr algn="l">
                <a:lnSpc>
                  <a:spcPts val="600"/>
                </a:lnSpc>
              </a:pPr>
              <a:r>
                <a:rPr lang="de-DE" sz="900" dirty="0">
                  <a:solidFill>
                    <a:schemeClr val="tx1"/>
                  </a:solidFill>
                </a:rPr>
                <a:t>B 0</a:t>
              </a:r>
            </a:p>
          </p:txBody>
        </p:sp>
        <p:sp>
          <p:nvSpPr>
            <p:cNvPr id="24" name="Rechteck 23"/>
            <p:cNvSpPr/>
            <p:nvPr userDrawn="1"/>
          </p:nvSpPr>
          <p:spPr>
            <a:xfrm>
              <a:off x="4710125" y="7101510"/>
              <a:ext cx="180000" cy="324000"/>
            </a:xfrm>
            <a:prstGeom prst="rect">
              <a:avLst/>
            </a:prstGeom>
            <a:solidFill>
              <a:srgbClr val="FEEFD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254</a:t>
              </a:r>
            </a:p>
            <a:p>
              <a:pPr algn="l">
                <a:lnSpc>
                  <a:spcPts val="600"/>
                </a:lnSpc>
              </a:pPr>
              <a:r>
                <a:rPr lang="de-DE" sz="900" dirty="0">
                  <a:solidFill>
                    <a:schemeClr val="tx1"/>
                  </a:solidFill>
                </a:rPr>
                <a:t>G 239</a:t>
              </a:r>
            </a:p>
            <a:p>
              <a:pPr algn="l">
                <a:lnSpc>
                  <a:spcPts val="600"/>
                </a:lnSpc>
              </a:pPr>
              <a:r>
                <a:rPr lang="de-DE" sz="900" dirty="0">
                  <a:solidFill>
                    <a:schemeClr val="tx1"/>
                  </a:solidFill>
                </a:rPr>
                <a:t>B 214</a:t>
              </a:r>
            </a:p>
          </p:txBody>
        </p:sp>
        <p:sp>
          <p:nvSpPr>
            <p:cNvPr id="25" name="Rechteck 24"/>
            <p:cNvSpPr/>
            <p:nvPr userDrawn="1"/>
          </p:nvSpPr>
          <p:spPr>
            <a:xfrm>
              <a:off x="5652150" y="7101510"/>
              <a:ext cx="180000" cy="324000"/>
            </a:xfrm>
            <a:prstGeom prst="rect">
              <a:avLst/>
            </a:prstGeom>
            <a:solidFill>
              <a:schemeClr val="accent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dirty="0">
                  <a:solidFill>
                    <a:schemeClr val="tx1"/>
                  </a:solidFill>
                </a:rPr>
                <a:t>R 225</a:t>
              </a:r>
            </a:p>
            <a:p>
              <a:pPr algn="l">
                <a:lnSpc>
                  <a:spcPts val="600"/>
                </a:lnSpc>
              </a:pPr>
              <a:r>
                <a:rPr lang="de-DE" sz="900" dirty="0">
                  <a:solidFill>
                    <a:schemeClr val="tx1"/>
                  </a:solidFill>
                </a:rPr>
                <a:t>G 227</a:t>
              </a:r>
            </a:p>
            <a:p>
              <a:pPr algn="l">
                <a:lnSpc>
                  <a:spcPts val="600"/>
                </a:lnSpc>
              </a:pPr>
              <a:r>
                <a:rPr lang="de-DE" sz="900" dirty="0">
                  <a:solidFill>
                    <a:schemeClr val="tx1"/>
                  </a:solidFill>
                </a:rPr>
                <a:t>B 227</a:t>
              </a:r>
            </a:p>
          </p:txBody>
        </p:sp>
      </p:grpSp>
      <p:pic>
        <p:nvPicPr>
          <p:cNvPr id="2" name="Grafik 1" descr="Logo_ausgetausch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4691" y="6300001"/>
            <a:ext cx="1417822" cy="386829"/>
          </a:xfrm>
          <a:prstGeom prst="rect">
            <a:avLst/>
          </a:prstGeom>
        </p:spPr>
      </p:pic>
    </p:spTree>
    <p:extLst>
      <p:ext uri="{BB962C8B-B14F-4D97-AF65-F5344CB8AC3E}">
        <p14:creationId xmlns:p14="http://schemas.microsoft.com/office/powerpoint/2010/main" val="3096994745"/>
      </p:ext>
    </p:extLst>
  </p:cSld>
  <p:clrMap bg1="lt1" tx1="dk1" bg2="lt2" tx2="dk2" accent1="accent1" accent2="accent2" accent3="accent3" accent4="accent4" accent5="accent5" accent6="accent6" hlink="hlink" folHlink="folHlink"/>
  <p:sldLayoutIdLst>
    <p:sldLayoutId id="2147483692" r:id="rId1"/>
  </p:sldLayoutIdLst>
  <p:hf hdr="0" dt="0"/>
  <p:txStyles>
    <p:titleStyle>
      <a:lvl1pPr marL="0" indent="0" algn="l" defTabSz="504000"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Frutiger LT Com 45 Light" pitchFamily="34" charset="0"/>
        </a:defRPr>
      </a:lvl2pPr>
      <a:lvl3pPr algn="l" rtl="0" eaLnBrk="1" fontAlgn="base" hangingPunct="1">
        <a:spcBef>
          <a:spcPct val="0"/>
        </a:spcBef>
        <a:spcAft>
          <a:spcPct val="0"/>
        </a:spcAft>
        <a:defRPr sz="2400" b="1">
          <a:solidFill>
            <a:schemeClr val="tx1"/>
          </a:solidFill>
          <a:latin typeface="Frutiger LT Com 45 Light" pitchFamily="34" charset="0"/>
        </a:defRPr>
      </a:lvl3pPr>
      <a:lvl4pPr algn="l" rtl="0" eaLnBrk="1" fontAlgn="base" hangingPunct="1">
        <a:spcBef>
          <a:spcPct val="0"/>
        </a:spcBef>
        <a:spcAft>
          <a:spcPct val="0"/>
        </a:spcAft>
        <a:defRPr sz="2400" b="1">
          <a:solidFill>
            <a:schemeClr val="tx1"/>
          </a:solidFill>
          <a:latin typeface="Frutiger LT Com 45 Light" pitchFamily="34" charset="0"/>
        </a:defRPr>
      </a:lvl4pPr>
      <a:lvl5pPr algn="l" rtl="0" eaLnBrk="1" fontAlgn="base" hangingPunct="1">
        <a:spcBef>
          <a:spcPct val="0"/>
        </a:spcBef>
        <a:spcAft>
          <a:spcPct val="0"/>
        </a:spcAft>
        <a:defRPr sz="2400" b="1">
          <a:solidFill>
            <a:schemeClr val="tx1"/>
          </a:solidFill>
          <a:latin typeface="Frutiger LT Com 45 Light" pitchFamily="34" charset="0"/>
        </a:defRPr>
      </a:lvl5pPr>
      <a:lvl6pPr marL="457200" algn="l" rtl="0" eaLnBrk="1" fontAlgn="base" hangingPunct="1">
        <a:spcBef>
          <a:spcPct val="0"/>
        </a:spcBef>
        <a:spcAft>
          <a:spcPct val="0"/>
        </a:spcAft>
        <a:defRPr sz="2400" b="1">
          <a:solidFill>
            <a:schemeClr val="tx1"/>
          </a:solidFill>
          <a:latin typeface="Frutiger LT Com 45 Light" pitchFamily="34" charset="0"/>
        </a:defRPr>
      </a:lvl6pPr>
      <a:lvl7pPr marL="914400" algn="l" rtl="0" eaLnBrk="1" fontAlgn="base" hangingPunct="1">
        <a:spcBef>
          <a:spcPct val="0"/>
        </a:spcBef>
        <a:spcAft>
          <a:spcPct val="0"/>
        </a:spcAft>
        <a:defRPr sz="2400" b="1">
          <a:solidFill>
            <a:schemeClr val="tx1"/>
          </a:solidFill>
          <a:latin typeface="Frutiger LT Com 45 Light" pitchFamily="34" charset="0"/>
        </a:defRPr>
      </a:lvl7pPr>
      <a:lvl8pPr marL="1371600" algn="l" rtl="0" eaLnBrk="1" fontAlgn="base" hangingPunct="1">
        <a:spcBef>
          <a:spcPct val="0"/>
        </a:spcBef>
        <a:spcAft>
          <a:spcPct val="0"/>
        </a:spcAft>
        <a:defRPr sz="2400" b="1">
          <a:solidFill>
            <a:schemeClr val="tx1"/>
          </a:solidFill>
          <a:latin typeface="Frutiger LT Com 45 Light" pitchFamily="34" charset="0"/>
        </a:defRPr>
      </a:lvl8pPr>
      <a:lvl9pPr marL="1828800" algn="l" rtl="0" eaLnBrk="1" fontAlgn="base" hangingPunct="1">
        <a:spcBef>
          <a:spcPct val="0"/>
        </a:spcBef>
        <a:spcAft>
          <a:spcPct val="0"/>
        </a:spcAft>
        <a:defRPr sz="2400" b="1">
          <a:solidFill>
            <a:schemeClr val="tx1"/>
          </a:solidFill>
          <a:latin typeface="Frutiger LT Com 45 Light" pitchFamily="34" charset="0"/>
        </a:defRPr>
      </a:lvl9pPr>
    </p:titleStyle>
    <p:bodyStyle>
      <a:lvl1pPr marL="360000" indent="-360000" algn="l" defTabSz="360000" rtl="0" eaLnBrk="1" fontAlgn="base" hangingPunct="1">
        <a:spcBef>
          <a:spcPct val="0"/>
        </a:spcBef>
        <a:spcAft>
          <a:spcPts val="900"/>
        </a:spcAft>
        <a:buClr>
          <a:schemeClr val="tx2"/>
        </a:buClr>
        <a:buFont typeface="Wingdings" pitchFamily="2" charset="2"/>
        <a:buChar char="n"/>
        <a:defRPr>
          <a:solidFill>
            <a:schemeClr val="tx1"/>
          </a:solidFill>
          <a:latin typeface="+mn-lt"/>
          <a:ea typeface="+mn-ea"/>
          <a:cs typeface="+mn-cs"/>
        </a:defRPr>
      </a:lvl1pPr>
      <a:lvl2pPr marL="720000" indent="-360000" algn="l" defTabSz="360000" rtl="0" eaLnBrk="1" fontAlgn="base" hangingPunct="1">
        <a:spcBef>
          <a:spcPct val="0"/>
        </a:spcBef>
        <a:spcAft>
          <a:spcPts val="900"/>
        </a:spcAft>
        <a:buClr>
          <a:schemeClr val="bg2"/>
        </a:buClr>
        <a:buFont typeface="Wingdings" pitchFamily="2" charset="2"/>
        <a:buChar char="n"/>
        <a:defRPr>
          <a:solidFill>
            <a:schemeClr val="tx1"/>
          </a:solidFill>
          <a:latin typeface="+mn-lt"/>
        </a:defRPr>
      </a:lvl2pPr>
      <a:lvl3pPr marL="1080000" indent="-360000" algn="l" defTabSz="360000" rtl="0" eaLnBrk="1" fontAlgn="base" hangingPunct="1">
        <a:spcBef>
          <a:spcPct val="0"/>
        </a:spcBef>
        <a:spcAft>
          <a:spcPts val="900"/>
        </a:spcAft>
        <a:buClr>
          <a:schemeClr val="bg2"/>
        </a:buClr>
        <a:buFont typeface="Wingdings" pitchFamily="2" charset="2"/>
        <a:buChar char="n"/>
        <a:defRPr>
          <a:solidFill>
            <a:schemeClr val="tx1"/>
          </a:solidFill>
          <a:latin typeface="+mn-lt"/>
        </a:defRPr>
      </a:lvl3pPr>
      <a:lvl4pPr marL="1440000" indent="-360000" algn="l" defTabSz="360000" rtl="0" eaLnBrk="1" fontAlgn="base" hangingPunct="1">
        <a:spcBef>
          <a:spcPct val="0"/>
        </a:spcBef>
        <a:spcAft>
          <a:spcPts val="900"/>
        </a:spcAft>
        <a:buClr>
          <a:schemeClr val="bg2"/>
        </a:buClr>
        <a:buFont typeface="Wingdings" pitchFamily="2" charset="2"/>
        <a:buChar char="n"/>
        <a:defRPr>
          <a:solidFill>
            <a:schemeClr val="tx1"/>
          </a:solidFill>
          <a:latin typeface="+mn-lt"/>
        </a:defRPr>
      </a:lvl4pPr>
      <a:lvl5pPr marL="1800000" indent="-360000" algn="l" defTabSz="360000" rtl="0" eaLnBrk="1" fontAlgn="base" hangingPunct="1">
        <a:spcBef>
          <a:spcPct val="0"/>
        </a:spcBef>
        <a:spcAft>
          <a:spcPts val="900"/>
        </a:spcAft>
        <a:buClr>
          <a:schemeClr val="bg2"/>
        </a:buClr>
        <a:buFont typeface="Wingdings" pitchFamily="2" charset="2"/>
        <a:buChar char="n"/>
        <a:defRPr>
          <a:solidFill>
            <a:schemeClr val="tx1"/>
          </a:solidFill>
          <a:latin typeface="+mn-lt"/>
        </a:defRPr>
      </a:lvl5pPr>
      <a:lvl6pPr marL="1887538" indent="-358775" algn="l" rtl="0" eaLnBrk="1" fontAlgn="base" hangingPunct="1">
        <a:spcBef>
          <a:spcPct val="0"/>
        </a:spcBef>
        <a:spcAft>
          <a:spcPct val="40000"/>
        </a:spcAft>
        <a:buClr>
          <a:schemeClr val="bg2"/>
        </a:buClr>
        <a:buFont typeface="Wingdings" pitchFamily="2" charset="2"/>
        <a:buChar char="n"/>
        <a:defRPr>
          <a:solidFill>
            <a:schemeClr val="tx1"/>
          </a:solidFill>
          <a:latin typeface="+mn-lt"/>
        </a:defRPr>
      </a:lvl6pPr>
      <a:lvl7pPr marL="2344738" indent="-358775" algn="l" rtl="0" eaLnBrk="1" fontAlgn="base" hangingPunct="1">
        <a:spcBef>
          <a:spcPct val="0"/>
        </a:spcBef>
        <a:spcAft>
          <a:spcPct val="40000"/>
        </a:spcAft>
        <a:buClr>
          <a:schemeClr val="bg2"/>
        </a:buClr>
        <a:buFont typeface="Wingdings" pitchFamily="2" charset="2"/>
        <a:buChar char="n"/>
        <a:defRPr>
          <a:solidFill>
            <a:schemeClr val="tx1"/>
          </a:solidFill>
          <a:latin typeface="+mn-lt"/>
        </a:defRPr>
      </a:lvl7pPr>
      <a:lvl8pPr marL="2801938" indent="-358775" algn="l" rtl="0" eaLnBrk="1" fontAlgn="base" hangingPunct="1">
        <a:spcBef>
          <a:spcPct val="0"/>
        </a:spcBef>
        <a:spcAft>
          <a:spcPct val="40000"/>
        </a:spcAft>
        <a:buClr>
          <a:schemeClr val="bg2"/>
        </a:buClr>
        <a:buFont typeface="Wingdings" pitchFamily="2" charset="2"/>
        <a:buChar char="n"/>
        <a:defRPr>
          <a:solidFill>
            <a:schemeClr val="tx1"/>
          </a:solidFill>
          <a:latin typeface="+mn-lt"/>
        </a:defRPr>
      </a:lvl8pPr>
      <a:lvl9pPr marL="3259138" indent="-358775" algn="l" rtl="0" eaLnBrk="1" fontAlgn="base" hangingPunct="1">
        <a:spcBef>
          <a:spcPct val="0"/>
        </a:spcBef>
        <a:spcAft>
          <a:spcPct val="40000"/>
        </a:spcAft>
        <a:buClr>
          <a:schemeClr val="bg2"/>
        </a:buClr>
        <a:buFont typeface="Wingdings" pitchFamily="2" charset="2"/>
        <a:buChar char="n"/>
        <a:defRPr>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77901" y="334800"/>
            <a:ext cx="11247313" cy="1225540"/>
          </a:xfrm>
          <a:prstGeom prst="rect">
            <a:avLst/>
          </a:prstGeom>
          <a:noFill/>
          <a:ln>
            <a:noFill/>
          </a:ln>
          <a:effectLst/>
        </p:spPr>
        <p:txBody>
          <a:bodyPr vert="horz" wrap="square" lIns="0" tIns="0" rIns="0" bIns="0" numCol="1" anchor="t" anchorCtr="0" compatLnSpc="1">
            <a:prstTxWarp prst="textNoShape">
              <a:avLst/>
            </a:prstTxWarp>
            <a:noAutofit/>
          </a:bodyPr>
          <a:lstStyle/>
          <a:p>
            <a:pPr lvl="0"/>
            <a:r>
              <a:rPr lang="de-DE"/>
              <a:t>Mastertitelformat bearbeiten</a:t>
            </a:r>
          </a:p>
        </p:txBody>
      </p:sp>
      <p:sp>
        <p:nvSpPr>
          <p:cNvPr id="1027" name="Rectangle 3"/>
          <p:cNvSpPr>
            <a:spLocks noGrp="1" noChangeArrowheads="1"/>
          </p:cNvSpPr>
          <p:nvPr>
            <p:ph type="body" idx="1"/>
          </p:nvPr>
        </p:nvSpPr>
        <p:spPr bwMode="auto">
          <a:xfrm>
            <a:off x="477901" y="1774800"/>
            <a:ext cx="11234612" cy="4248150"/>
          </a:xfrm>
          <a:prstGeom prst="rect">
            <a:avLst/>
          </a:prstGeom>
          <a:noFill/>
          <a:ln>
            <a:noFill/>
          </a:ln>
          <a:effectLst/>
        </p:spPr>
        <p:txBody>
          <a:bodyPr vert="horz" wrap="square" lIns="0" tIns="0" rIns="0" bIns="0" numCol="1" anchor="t" anchorCtr="0" compatLnSpc="1">
            <a:prstTxWarp prst="textNoShape">
              <a:avLst/>
            </a:prstTxWarp>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032" name="Text Box 8"/>
          <p:cNvSpPr txBox="1">
            <a:spLocks noChangeArrowheads="1"/>
          </p:cNvSpPr>
          <p:nvPr/>
        </p:nvSpPr>
        <p:spPr bwMode="auto">
          <a:xfrm>
            <a:off x="477900" y="6349882"/>
            <a:ext cx="180023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spcAft>
                <a:spcPct val="0"/>
              </a:spcAft>
              <a:buFontTx/>
              <a:buNone/>
            </a:pPr>
            <a:endParaRPr lang="de-DE" sz="800">
              <a:solidFill>
                <a:schemeClr val="bg2"/>
              </a:solidFill>
            </a:endParaRPr>
          </a:p>
          <a:p>
            <a:pPr>
              <a:spcBef>
                <a:spcPct val="50000"/>
              </a:spcBef>
              <a:spcAft>
                <a:spcPct val="0"/>
              </a:spcAft>
              <a:buFontTx/>
              <a:buNone/>
            </a:pPr>
            <a:r>
              <a:rPr lang="de-DE" sz="800">
                <a:solidFill>
                  <a:schemeClr val="bg2"/>
                </a:solidFill>
              </a:rPr>
              <a:t>© Fraunhofer</a:t>
            </a:r>
            <a:r>
              <a:rPr lang="de-DE" sz="800" baseline="0">
                <a:solidFill>
                  <a:schemeClr val="bg2"/>
                </a:solidFill>
              </a:rPr>
              <a:t> LBF</a:t>
            </a:r>
            <a:endParaRPr lang="de-DE" sz="800">
              <a:solidFill>
                <a:schemeClr val="bg2"/>
              </a:solidFill>
            </a:endParaRPr>
          </a:p>
        </p:txBody>
      </p:sp>
      <p:sp>
        <p:nvSpPr>
          <p:cNvPr id="7" name="Line 7"/>
          <p:cNvSpPr>
            <a:spLocks noChangeShapeType="1"/>
          </p:cNvSpPr>
          <p:nvPr/>
        </p:nvSpPr>
        <p:spPr bwMode="auto">
          <a:xfrm flipV="1">
            <a:off x="477900" y="6165380"/>
            <a:ext cx="11234612" cy="0"/>
          </a:xfrm>
          <a:prstGeom prst="line">
            <a:avLst/>
          </a:prstGeom>
          <a:noFill/>
          <a:ln w="317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800"/>
          </a:p>
        </p:txBody>
      </p:sp>
      <p:grpSp>
        <p:nvGrpSpPr>
          <p:cNvPr id="18" name="Gruppieren 17"/>
          <p:cNvGrpSpPr/>
          <p:nvPr userDrawn="1"/>
        </p:nvGrpSpPr>
        <p:grpSpPr>
          <a:xfrm>
            <a:off x="0" y="6993540"/>
            <a:ext cx="5832909" cy="324000"/>
            <a:chOff x="0" y="7101510"/>
            <a:chExt cx="5832150" cy="324000"/>
          </a:xfrm>
        </p:grpSpPr>
        <p:sp>
          <p:nvSpPr>
            <p:cNvPr id="19" name="Rechteck 18"/>
            <p:cNvSpPr/>
            <p:nvPr userDrawn="1"/>
          </p:nvSpPr>
          <p:spPr>
            <a:xfrm>
              <a:off x="0" y="7101510"/>
              <a:ext cx="180000" cy="324000"/>
            </a:xfrm>
            <a:prstGeom prst="rect">
              <a:avLst/>
            </a:prstGeom>
            <a:solidFill>
              <a:schemeClr val="tx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a:solidFill>
                    <a:schemeClr val="tx1"/>
                  </a:solidFill>
                </a:rPr>
                <a:t>R 23</a:t>
              </a:r>
            </a:p>
            <a:p>
              <a:pPr algn="l">
                <a:lnSpc>
                  <a:spcPts val="600"/>
                </a:lnSpc>
              </a:pPr>
              <a:r>
                <a:rPr lang="de-DE" sz="900">
                  <a:solidFill>
                    <a:schemeClr val="tx1"/>
                  </a:solidFill>
                </a:rPr>
                <a:t>G 156</a:t>
              </a:r>
            </a:p>
            <a:p>
              <a:pPr algn="l">
                <a:lnSpc>
                  <a:spcPts val="600"/>
                </a:lnSpc>
              </a:pPr>
              <a:r>
                <a:rPr lang="de-DE" sz="900">
                  <a:solidFill>
                    <a:schemeClr val="tx1"/>
                  </a:solidFill>
                </a:rPr>
                <a:t>B 125</a:t>
              </a:r>
            </a:p>
          </p:txBody>
        </p:sp>
        <p:sp>
          <p:nvSpPr>
            <p:cNvPr id="20" name="Rechteck 19"/>
            <p:cNvSpPr/>
            <p:nvPr userDrawn="1"/>
          </p:nvSpPr>
          <p:spPr>
            <a:xfrm>
              <a:off x="942025" y="7101510"/>
              <a:ext cx="180000" cy="324000"/>
            </a:xfrm>
            <a:prstGeom prst="rect">
              <a:avLst/>
            </a:prstGeom>
            <a:solidFill>
              <a:srgbClr val="F294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a:solidFill>
                    <a:schemeClr val="tx1"/>
                  </a:solidFill>
                </a:rPr>
                <a:t>R 242</a:t>
              </a:r>
            </a:p>
            <a:p>
              <a:pPr algn="l">
                <a:lnSpc>
                  <a:spcPts val="600"/>
                </a:lnSpc>
              </a:pPr>
              <a:r>
                <a:rPr lang="de-DE" sz="900">
                  <a:solidFill>
                    <a:schemeClr val="tx1"/>
                  </a:solidFill>
                </a:rPr>
                <a:t>G 148</a:t>
              </a:r>
            </a:p>
            <a:p>
              <a:pPr algn="l">
                <a:lnSpc>
                  <a:spcPts val="600"/>
                </a:lnSpc>
              </a:pPr>
              <a:r>
                <a:rPr lang="de-DE" sz="900">
                  <a:solidFill>
                    <a:schemeClr val="tx1"/>
                  </a:solidFill>
                </a:rPr>
                <a:t>B 0</a:t>
              </a:r>
            </a:p>
          </p:txBody>
        </p:sp>
        <p:sp>
          <p:nvSpPr>
            <p:cNvPr id="21" name="Rechteck 20"/>
            <p:cNvSpPr/>
            <p:nvPr userDrawn="1"/>
          </p:nvSpPr>
          <p:spPr>
            <a:xfrm>
              <a:off x="1884050" y="7101510"/>
              <a:ext cx="180000" cy="324000"/>
            </a:xfrm>
            <a:prstGeom prst="rect">
              <a:avLst/>
            </a:prstGeom>
            <a:solidFill>
              <a:srgbClr val="1F82C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a:solidFill>
                    <a:schemeClr val="tx1"/>
                  </a:solidFill>
                </a:rPr>
                <a:t>R 31</a:t>
              </a:r>
            </a:p>
            <a:p>
              <a:pPr algn="l">
                <a:lnSpc>
                  <a:spcPts val="600"/>
                </a:lnSpc>
              </a:pPr>
              <a:r>
                <a:rPr lang="de-DE" sz="900">
                  <a:solidFill>
                    <a:schemeClr val="tx1"/>
                  </a:solidFill>
                </a:rPr>
                <a:t>G 130</a:t>
              </a:r>
            </a:p>
            <a:p>
              <a:pPr algn="l">
                <a:lnSpc>
                  <a:spcPts val="600"/>
                </a:lnSpc>
              </a:pPr>
              <a:r>
                <a:rPr lang="de-DE" sz="900">
                  <a:solidFill>
                    <a:schemeClr val="tx1"/>
                  </a:solidFill>
                </a:rPr>
                <a:t>B 192</a:t>
              </a:r>
            </a:p>
          </p:txBody>
        </p:sp>
        <p:sp>
          <p:nvSpPr>
            <p:cNvPr id="22" name="Rechteck 21"/>
            <p:cNvSpPr/>
            <p:nvPr userDrawn="1"/>
          </p:nvSpPr>
          <p:spPr>
            <a:xfrm>
              <a:off x="2826075" y="7101510"/>
              <a:ext cx="180000" cy="324000"/>
            </a:xfrm>
            <a:prstGeom prst="rect">
              <a:avLst/>
            </a:prstGeom>
            <a:solidFill>
              <a:srgbClr val="E2001A"/>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a:solidFill>
                    <a:schemeClr val="tx1"/>
                  </a:solidFill>
                </a:rPr>
                <a:t>R 226</a:t>
              </a:r>
            </a:p>
            <a:p>
              <a:pPr algn="l">
                <a:lnSpc>
                  <a:spcPts val="600"/>
                </a:lnSpc>
              </a:pPr>
              <a:r>
                <a:rPr lang="de-DE" sz="900">
                  <a:solidFill>
                    <a:schemeClr val="tx1"/>
                  </a:solidFill>
                </a:rPr>
                <a:t>G 0</a:t>
              </a:r>
            </a:p>
            <a:p>
              <a:pPr algn="l">
                <a:lnSpc>
                  <a:spcPts val="600"/>
                </a:lnSpc>
              </a:pPr>
              <a:r>
                <a:rPr lang="de-DE" sz="900">
                  <a:solidFill>
                    <a:schemeClr val="tx1"/>
                  </a:solidFill>
                </a:rPr>
                <a:t>B 26</a:t>
              </a:r>
            </a:p>
          </p:txBody>
        </p:sp>
        <p:sp>
          <p:nvSpPr>
            <p:cNvPr id="23" name="Rechteck 22"/>
            <p:cNvSpPr/>
            <p:nvPr userDrawn="1"/>
          </p:nvSpPr>
          <p:spPr>
            <a:xfrm>
              <a:off x="3768100" y="7101510"/>
              <a:ext cx="180000" cy="324000"/>
            </a:xfrm>
            <a:prstGeom prst="rect">
              <a:avLst/>
            </a:prstGeom>
            <a:solidFill>
              <a:srgbClr val="B1C8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a:solidFill>
                    <a:schemeClr val="tx1"/>
                  </a:solidFill>
                </a:rPr>
                <a:t>R 95</a:t>
              </a:r>
            </a:p>
            <a:p>
              <a:pPr algn="l">
                <a:lnSpc>
                  <a:spcPts val="600"/>
                </a:lnSpc>
              </a:pPr>
              <a:r>
                <a:rPr lang="de-DE" sz="900">
                  <a:solidFill>
                    <a:schemeClr val="tx1"/>
                  </a:solidFill>
                </a:rPr>
                <a:t>G 200</a:t>
              </a:r>
            </a:p>
            <a:p>
              <a:pPr algn="l">
                <a:lnSpc>
                  <a:spcPts val="600"/>
                </a:lnSpc>
              </a:pPr>
              <a:r>
                <a:rPr lang="de-DE" sz="900">
                  <a:solidFill>
                    <a:schemeClr val="tx1"/>
                  </a:solidFill>
                </a:rPr>
                <a:t>B 0</a:t>
              </a:r>
            </a:p>
          </p:txBody>
        </p:sp>
        <p:sp>
          <p:nvSpPr>
            <p:cNvPr id="24" name="Rechteck 23"/>
            <p:cNvSpPr/>
            <p:nvPr userDrawn="1"/>
          </p:nvSpPr>
          <p:spPr>
            <a:xfrm>
              <a:off x="4710125" y="7101510"/>
              <a:ext cx="180000" cy="324000"/>
            </a:xfrm>
            <a:prstGeom prst="rect">
              <a:avLst/>
            </a:prstGeom>
            <a:solidFill>
              <a:srgbClr val="FEEFD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a:solidFill>
                    <a:schemeClr val="tx1"/>
                  </a:solidFill>
                </a:rPr>
                <a:t>R 254</a:t>
              </a:r>
            </a:p>
            <a:p>
              <a:pPr algn="l">
                <a:lnSpc>
                  <a:spcPts val="600"/>
                </a:lnSpc>
              </a:pPr>
              <a:r>
                <a:rPr lang="de-DE" sz="900">
                  <a:solidFill>
                    <a:schemeClr val="tx1"/>
                  </a:solidFill>
                </a:rPr>
                <a:t>G 239</a:t>
              </a:r>
            </a:p>
            <a:p>
              <a:pPr algn="l">
                <a:lnSpc>
                  <a:spcPts val="600"/>
                </a:lnSpc>
              </a:pPr>
              <a:r>
                <a:rPr lang="de-DE" sz="900">
                  <a:solidFill>
                    <a:schemeClr val="tx1"/>
                  </a:solidFill>
                </a:rPr>
                <a:t>B 214</a:t>
              </a:r>
            </a:p>
          </p:txBody>
        </p:sp>
        <p:sp>
          <p:nvSpPr>
            <p:cNvPr id="25" name="Rechteck 24"/>
            <p:cNvSpPr/>
            <p:nvPr userDrawn="1"/>
          </p:nvSpPr>
          <p:spPr>
            <a:xfrm>
              <a:off x="5652150" y="7101510"/>
              <a:ext cx="180000" cy="324000"/>
            </a:xfrm>
            <a:prstGeom prst="rect">
              <a:avLst/>
            </a:prstGeom>
            <a:solidFill>
              <a:schemeClr val="accent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24000" tIns="36000" rIns="0" bIns="0" rtlCol="0" anchor="ctr" anchorCtr="0"/>
            <a:lstStyle/>
            <a:p>
              <a:pPr algn="l">
                <a:lnSpc>
                  <a:spcPts val="600"/>
                </a:lnSpc>
              </a:pPr>
              <a:r>
                <a:rPr lang="de-DE" sz="900">
                  <a:solidFill>
                    <a:schemeClr val="tx1"/>
                  </a:solidFill>
                </a:rPr>
                <a:t>R 225</a:t>
              </a:r>
            </a:p>
            <a:p>
              <a:pPr algn="l">
                <a:lnSpc>
                  <a:spcPts val="600"/>
                </a:lnSpc>
              </a:pPr>
              <a:r>
                <a:rPr lang="de-DE" sz="900">
                  <a:solidFill>
                    <a:schemeClr val="tx1"/>
                  </a:solidFill>
                </a:rPr>
                <a:t>G 227</a:t>
              </a:r>
            </a:p>
            <a:p>
              <a:pPr algn="l">
                <a:lnSpc>
                  <a:spcPts val="600"/>
                </a:lnSpc>
              </a:pPr>
              <a:r>
                <a:rPr lang="de-DE" sz="900">
                  <a:solidFill>
                    <a:schemeClr val="tx1"/>
                  </a:solidFill>
                </a:rPr>
                <a:t>B 227</a:t>
              </a:r>
            </a:p>
          </p:txBody>
        </p:sp>
      </p:grpSp>
      <p:pic>
        <p:nvPicPr>
          <p:cNvPr id="2" name="Grafik 1" descr="Logo_ausgetauscht"/>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294691" y="6300001"/>
            <a:ext cx="1417822" cy="386829"/>
          </a:xfrm>
          <a:prstGeom prst="rect">
            <a:avLst/>
          </a:prstGeom>
        </p:spPr>
      </p:pic>
    </p:spTree>
    <p:extLst>
      <p:ext uri="{BB962C8B-B14F-4D97-AF65-F5344CB8AC3E}">
        <p14:creationId xmlns:p14="http://schemas.microsoft.com/office/powerpoint/2010/main" val="385960520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Lst>
  <p:hf hdr="0" dt="0"/>
  <p:txStyles>
    <p:titleStyle>
      <a:lvl1pPr marL="0" indent="0" algn="l" defTabSz="504000" rtl="0" fontAlgn="base">
        <a:spcBef>
          <a:spcPct val="0"/>
        </a:spcBef>
        <a:spcAft>
          <a:spcPct val="0"/>
        </a:spcAft>
        <a:defRPr sz="2400" b="1">
          <a:solidFill>
            <a:schemeClr val="tx1"/>
          </a:solidFill>
          <a:latin typeface="+mj-lt"/>
          <a:ea typeface="+mj-ea"/>
          <a:cs typeface="+mj-cs"/>
        </a:defRPr>
      </a:lvl1pPr>
      <a:lvl2pPr algn="l" rtl="0" fontAlgn="base">
        <a:spcBef>
          <a:spcPct val="0"/>
        </a:spcBef>
        <a:spcAft>
          <a:spcPct val="0"/>
        </a:spcAft>
        <a:defRPr sz="2400" b="1">
          <a:solidFill>
            <a:schemeClr val="tx1"/>
          </a:solidFill>
          <a:latin typeface="Frutiger LT Com 45 Light" pitchFamily="34" charset="0"/>
        </a:defRPr>
      </a:lvl2pPr>
      <a:lvl3pPr algn="l" rtl="0" fontAlgn="base">
        <a:spcBef>
          <a:spcPct val="0"/>
        </a:spcBef>
        <a:spcAft>
          <a:spcPct val="0"/>
        </a:spcAft>
        <a:defRPr sz="2400" b="1">
          <a:solidFill>
            <a:schemeClr val="tx1"/>
          </a:solidFill>
          <a:latin typeface="Frutiger LT Com 45 Light" pitchFamily="34" charset="0"/>
        </a:defRPr>
      </a:lvl3pPr>
      <a:lvl4pPr algn="l" rtl="0" fontAlgn="base">
        <a:spcBef>
          <a:spcPct val="0"/>
        </a:spcBef>
        <a:spcAft>
          <a:spcPct val="0"/>
        </a:spcAft>
        <a:defRPr sz="2400" b="1">
          <a:solidFill>
            <a:schemeClr val="tx1"/>
          </a:solidFill>
          <a:latin typeface="Frutiger LT Com 45 Light" pitchFamily="34" charset="0"/>
        </a:defRPr>
      </a:lvl4pPr>
      <a:lvl5pPr algn="l" rtl="0" fontAlgn="base">
        <a:spcBef>
          <a:spcPct val="0"/>
        </a:spcBef>
        <a:spcAft>
          <a:spcPct val="0"/>
        </a:spcAft>
        <a:defRPr sz="2400" b="1">
          <a:solidFill>
            <a:schemeClr val="tx1"/>
          </a:solidFill>
          <a:latin typeface="Frutiger LT Com 45 Light" pitchFamily="34" charset="0"/>
        </a:defRPr>
      </a:lvl5pPr>
      <a:lvl6pPr marL="457200" algn="l" rtl="0" fontAlgn="base">
        <a:spcBef>
          <a:spcPct val="0"/>
        </a:spcBef>
        <a:spcAft>
          <a:spcPct val="0"/>
        </a:spcAft>
        <a:defRPr sz="2400" b="1">
          <a:solidFill>
            <a:schemeClr val="tx1"/>
          </a:solidFill>
          <a:latin typeface="Frutiger LT Com 45 Light" pitchFamily="34" charset="0"/>
        </a:defRPr>
      </a:lvl6pPr>
      <a:lvl7pPr marL="914400" algn="l" rtl="0" fontAlgn="base">
        <a:spcBef>
          <a:spcPct val="0"/>
        </a:spcBef>
        <a:spcAft>
          <a:spcPct val="0"/>
        </a:spcAft>
        <a:defRPr sz="2400" b="1">
          <a:solidFill>
            <a:schemeClr val="tx1"/>
          </a:solidFill>
          <a:latin typeface="Frutiger LT Com 45 Light" pitchFamily="34" charset="0"/>
        </a:defRPr>
      </a:lvl7pPr>
      <a:lvl8pPr marL="1371600" algn="l" rtl="0" fontAlgn="base">
        <a:spcBef>
          <a:spcPct val="0"/>
        </a:spcBef>
        <a:spcAft>
          <a:spcPct val="0"/>
        </a:spcAft>
        <a:defRPr sz="2400" b="1">
          <a:solidFill>
            <a:schemeClr val="tx1"/>
          </a:solidFill>
          <a:latin typeface="Frutiger LT Com 45 Light" pitchFamily="34" charset="0"/>
        </a:defRPr>
      </a:lvl8pPr>
      <a:lvl9pPr marL="1828800" algn="l" rtl="0" fontAlgn="base">
        <a:spcBef>
          <a:spcPct val="0"/>
        </a:spcBef>
        <a:spcAft>
          <a:spcPct val="0"/>
        </a:spcAft>
        <a:defRPr sz="2400" b="1">
          <a:solidFill>
            <a:schemeClr val="tx1"/>
          </a:solidFill>
          <a:latin typeface="Frutiger LT Com 45 Light" pitchFamily="34" charset="0"/>
        </a:defRPr>
      </a:lvl9pPr>
    </p:titleStyle>
    <p:bodyStyle>
      <a:lvl1pPr marL="360000" indent="-360000" algn="l" defTabSz="360000" rtl="0" fontAlgn="base">
        <a:spcBef>
          <a:spcPct val="0"/>
        </a:spcBef>
        <a:spcAft>
          <a:spcPts val="900"/>
        </a:spcAft>
        <a:buClr>
          <a:schemeClr val="tx2"/>
        </a:buClr>
        <a:buFont typeface="Wingdings" pitchFamily="2" charset="2"/>
        <a:buChar char="n"/>
        <a:defRPr>
          <a:solidFill>
            <a:schemeClr val="tx1"/>
          </a:solidFill>
          <a:latin typeface="+mn-lt"/>
          <a:ea typeface="+mn-ea"/>
          <a:cs typeface="+mn-cs"/>
        </a:defRPr>
      </a:lvl1pPr>
      <a:lvl2pPr marL="72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2pPr>
      <a:lvl3pPr marL="108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3pPr>
      <a:lvl4pPr marL="144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4pPr>
      <a:lvl5pPr marL="180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5pPr>
      <a:lvl6pPr marL="1887538" indent="-358775" algn="l" rtl="0" fontAlgn="base">
        <a:spcBef>
          <a:spcPct val="0"/>
        </a:spcBef>
        <a:spcAft>
          <a:spcPct val="40000"/>
        </a:spcAft>
        <a:buClr>
          <a:schemeClr val="bg2"/>
        </a:buClr>
        <a:buFont typeface="Wingdings" pitchFamily="2" charset="2"/>
        <a:buChar char="n"/>
        <a:defRPr>
          <a:solidFill>
            <a:schemeClr val="tx1"/>
          </a:solidFill>
          <a:latin typeface="+mn-lt"/>
        </a:defRPr>
      </a:lvl6pPr>
      <a:lvl7pPr marL="2344738" indent="-358775" algn="l" rtl="0" fontAlgn="base">
        <a:spcBef>
          <a:spcPct val="0"/>
        </a:spcBef>
        <a:spcAft>
          <a:spcPct val="40000"/>
        </a:spcAft>
        <a:buClr>
          <a:schemeClr val="bg2"/>
        </a:buClr>
        <a:buFont typeface="Wingdings" pitchFamily="2" charset="2"/>
        <a:buChar char="n"/>
        <a:defRPr>
          <a:solidFill>
            <a:schemeClr val="tx1"/>
          </a:solidFill>
          <a:latin typeface="+mn-lt"/>
        </a:defRPr>
      </a:lvl7pPr>
      <a:lvl8pPr marL="2801938" indent="-358775" algn="l" rtl="0" fontAlgn="base">
        <a:spcBef>
          <a:spcPct val="0"/>
        </a:spcBef>
        <a:spcAft>
          <a:spcPct val="40000"/>
        </a:spcAft>
        <a:buClr>
          <a:schemeClr val="bg2"/>
        </a:buClr>
        <a:buFont typeface="Wingdings" pitchFamily="2" charset="2"/>
        <a:buChar char="n"/>
        <a:defRPr>
          <a:solidFill>
            <a:schemeClr val="tx1"/>
          </a:solidFill>
          <a:latin typeface="+mn-lt"/>
        </a:defRPr>
      </a:lvl8pPr>
      <a:lvl9pPr marL="3259138" indent="-358775" algn="l" rtl="0" fontAlgn="base">
        <a:spcBef>
          <a:spcPct val="0"/>
        </a:spcBef>
        <a:spcAft>
          <a:spcPct val="40000"/>
        </a:spcAft>
        <a:buClr>
          <a:schemeClr val="bg2"/>
        </a:buClr>
        <a:buFont typeface="Wingdings" pitchFamily="2" charset="2"/>
        <a:buChar char="n"/>
        <a:defRPr>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25.png"/><Relationship Id="rId2" Type="http://schemas.openxmlformats.org/officeDocument/2006/relationships/slideLayout" Target="../slideLayouts/slideLayout27.xml"/><Relationship Id="rId1" Type="http://schemas.openxmlformats.org/officeDocument/2006/relationships/tags" Target="../tags/tag32.xml"/><Relationship Id="rId6" Type="http://schemas.openxmlformats.org/officeDocument/2006/relationships/image" Target="../media/image1.emf"/><Relationship Id="rId5" Type="http://schemas.openxmlformats.org/officeDocument/2006/relationships/oleObject" Target="../embeddings/oleObject31.bin"/><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6.png"/><Relationship Id="rId1" Type="http://schemas.openxmlformats.org/officeDocument/2006/relationships/slideLayout" Target="../slideLayouts/slideLayout30.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33.png"/><Relationship Id="rId2" Type="http://schemas.openxmlformats.org/officeDocument/2006/relationships/image" Target="../media/image26.png"/><Relationship Id="rId1" Type="http://schemas.openxmlformats.org/officeDocument/2006/relationships/slideLayout" Target="../slideLayouts/slideLayout30.xml"/><Relationship Id="rId6" Type="http://schemas.openxmlformats.org/officeDocument/2006/relationships/diagramColors" Target="../diagrams/colors1.xml"/><Relationship Id="rId11" Type="http://schemas.openxmlformats.org/officeDocument/2006/relationships/image" Target="../media/image32.png"/><Relationship Id="rId5" Type="http://schemas.openxmlformats.org/officeDocument/2006/relationships/diagramQuickStyle" Target="../diagrams/quickStyle1.xml"/><Relationship Id="rId10" Type="http://schemas.openxmlformats.org/officeDocument/2006/relationships/image" Target="../media/image31.png"/><Relationship Id="rId4" Type="http://schemas.openxmlformats.org/officeDocument/2006/relationships/diagramLayout" Target="../diagrams/layout1.xml"/><Relationship Id="rId9"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6.png"/><Relationship Id="rId1" Type="http://schemas.openxmlformats.org/officeDocument/2006/relationships/slideLayout" Target="../slideLayouts/slideLayout30.xml"/><Relationship Id="rId4" Type="http://schemas.openxmlformats.org/officeDocument/2006/relationships/image" Target="../media/image36.sv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30.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30.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40.svg"/><Relationship Id="rId2" Type="http://schemas.openxmlformats.org/officeDocument/2006/relationships/image" Target="../media/image27.png"/><Relationship Id="rId1" Type="http://schemas.openxmlformats.org/officeDocument/2006/relationships/slideLayout" Target="../slideLayouts/slideLayout32.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1.png"/><Relationship Id="rId1" Type="http://schemas.openxmlformats.org/officeDocument/2006/relationships/slideLayout" Target="../slideLayouts/slideLayout30.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30.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Layout" Target="../slideLayouts/slideLayout30.xml"/><Relationship Id="rId5" Type="http://schemas.openxmlformats.org/officeDocument/2006/relationships/image" Target="../media/image19.jpg"/><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19.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1CDC082-012F-4E61-858B-C0FB30EFD63D}"/>
              </a:ext>
            </a:extLst>
          </p:cNvPr>
          <p:cNvSpPr>
            <a:spLocks noGrp="1"/>
          </p:cNvSpPr>
          <p:nvPr>
            <p:ph type="body" sz="quarter" idx="11"/>
          </p:nvPr>
        </p:nvSpPr>
        <p:spPr bwMode="gray">
          <a:xfrm>
            <a:off x="479425" y="3246011"/>
            <a:ext cx="11233150" cy="2738864"/>
          </a:xfrm>
        </p:spPr>
        <p:txBody>
          <a:bodyPr lIns="0"/>
          <a:lstStyle/>
          <a:p>
            <a:pPr lvl="0">
              <a:lnSpc>
                <a:spcPct val="110000"/>
              </a:lnSpc>
            </a:pPr>
            <a:endParaRPr lang="de-DE" sz="2400" dirty="0">
              <a:solidFill>
                <a:prstClr val="white"/>
              </a:solidFill>
              <a:latin typeface="Frutiger LT Com 65 Bold"/>
            </a:endParaRPr>
          </a:p>
          <a:p>
            <a:pPr lvl="1">
              <a:lnSpc>
                <a:spcPts val="4800"/>
              </a:lnSpc>
              <a:spcAft>
                <a:spcPts val="960"/>
              </a:spcAft>
            </a:pPr>
            <a:r>
              <a:rPr lang="de-DE" sz="6240" b="1" dirty="0">
                <a:solidFill>
                  <a:prstClr val="white"/>
                </a:solidFill>
              </a:rPr>
              <a:t>—</a:t>
            </a:r>
          </a:p>
          <a:p>
            <a:pPr lvl="2">
              <a:lnSpc>
                <a:spcPct val="100000"/>
              </a:lnSpc>
            </a:pPr>
            <a:r>
              <a:rPr lang="en-US" sz="3200" dirty="0">
                <a:solidFill>
                  <a:prstClr val="white"/>
                </a:solidFill>
                <a:latin typeface="Frutiger LT Com 45 Light"/>
              </a:rPr>
              <a:t>IQPAK</a:t>
            </a:r>
          </a:p>
          <a:p>
            <a:pPr lvl="2">
              <a:lnSpc>
                <a:spcPct val="100000"/>
              </a:lnSpc>
            </a:pPr>
            <a:r>
              <a:rPr lang="en-US" sz="2400" dirty="0">
                <a:solidFill>
                  <a:prstClr val="white"/>
                </a:solidFill>
                <a:latin typeface="Frutiger LT Com 45 Light"/>
              </a:rPr>
              <a:t>Smart and sustainable reusable packaging system</a:t>
            </a:r>
            <a:endParaRPr lang="de-DE" sz="2400" dirty="0">
              <a:solidFill>
                <a:prstClr val="white"/>
              </a:solidFill>
              <a:latin typeface="Frutiger LT Com 45 Light"/>
            </a:endParaRPr>
          </a:p>
        </p:txBody>
      </p:sp>
    </p:spTree>
    <p:extLst>
      <p:ext uri="{BB962C8B-B14F-4D97-AF65-F5344CB8AC3E}">
        <p14:creationId xmlns:p14="http://schemas.microsoft.com/office/powerpoint/2010/main" val="42730947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27D98A-ABD3-A41E-3C07-B1E4D128432B}"/>
              </a:ext>
            </a:extLst>
          </p:cNvPr>
          <p:cNvSpPr>
            <a:spLocks noGrp="1"/>
          </p:cNvSpPr>
          <p:nvPr>
            <p:ph type="title"/>
          </p:nvPr>
        </p:nvSpPr>
        <p:spPr>
          <a:xfrm>
            <a:off x="477901" y="334800"/>
            <a:ext cx="11234612" cy="726481"/>
          </a:xfrm>
        </p:spPr>
        <p:txBody>
          <a:bodyPr/>
          <a:lstStyle/>
          <a:p>
            <a:r>
              <a:rPr lang="de-DE" dirty="0" err="1"/>
              <a:t>Estimated</a:t>
            </a:r>
            <a:r>
              <a:rPr lang="de-DE" dirty="0"/>
              <a:t> </a:t>
            </a:r>
            <a:r>
              <a:rPr lang="de-DE" dirty="0" err="1"/>
              <a:t>eco</a:t>
            </a:r>
            <a:r>
              <a:rPr lang="de-DE" dirty="0"/>
              <a:t> potential (CO</a:t>
            </a:r>
            <a:r>
              <a:rPr lang="de-DE" sz="1600" dirty="0"/>
              <a:t>2</a:t>
            </a:r>
            <a:r>
              <a:rPr lang="de-DE" dirty="0"/>
              <a:t>-foot </a:t>
            </a:r>
            <a:r>
              <a:rPr lang="de-DE" dirty="0" err="1"/>
              <a:t>print</a:t>
            </a:r>
            <a:r>
              <a:rPr lang="de-DE" dirty="0"/>
              <a:t>) </a:t>
            </a:r>
            <a:r>
              <a:rPr lang="de-DE" dirty="0" err="1"/>
              <a:t>of</a:t>
            </a:r>
            <a:r>
              <a:rPr lang="de-DE" dirty="0"/>
              <a:t> </a:t>
            </a:r>
            <a:r>
              <a:rPr lang="de-DE" dirty="0" err="1"/>
              <a:t>IQpak</a:t>
            </a:r>
            <a:r>
              <a:rPr lang="de-DE" dirty="0"/>
              <a:t> </a:t>
            </a:r>
            <a:r>
              <a:rPr lang="de-DE" dirty="0" err="1"/>
              <a:t>according</a:t>
            </a:r>
            <a:r>
              <a:rPr lang="de-DE" dirty="0"/>
              <a:t> </a:t>
            </a:r>
            <a:r>
              <a:rPr lang="de-DE" dirty="0" err="1"/>
              <a:t>to</a:t>
            </a:r>
            <a:r>
              <a:rPr lang="de-DE" dirty="0"/>
              <a:t> </a:t>
            </a:r>
            <a:r>
              <a:rPr lang="de-DE" dirty="0" err="1"/>
              <a:t>Ifeu</a:t>
            </a:r>
            <a:r>
              <a:rPr lang="de-DE" dirty="0"/>
              <a:t>-Institute</a:t>
            </a:r>
            <a:br>
              <a:rPr lang="de-DE" dirty="0"/>
            </a:br>
            <a:r>
              <a:rPr lang="de-DE" sz="2000" dirty="0" err="1">
                <a:latin typeface="Frutiger 45 Light" panose="020B0300000000000000" pitchFamily="34" charset="0"/>
              </a:rPr>
              <a:t>Example</a:t>
            </a:r>
            <a:r>
              <a:rPr lang="de-DE" sz="2000" dirty="0">
                <a:latin typeface="Frutiger 45 Light" panose="020B0300000000000000" pitchFamily="34" charset="0"/>
              </a:rPr>
              <a:t>: Cup</a:t>
            </a:r>
          </a:p>
        </p:txBody>
      </p:sp>
      <p:sp>
        <p:nvSpPr>
          <p:cNvPr id="4" name="Foliennummernplatzhalter 3">
            <a:extLst>
              <a:ext uri="{FF2B5EF4-FFF2-40B4-BE49-F238E27FC236}">
                <a16:creationId xmlns:a16="http://schemas.microsoft.com/office/drawing/2014/main" id="{20DAAA07-A532-C333-4FD1-52D2B8C1811D}"/>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de-DE" sz="800" b="0" i="0" u="none" strike="noStrike" kern="1200" cap="none" spc="0" normalizeH="0" baseline="0" noProof="0">
                <a:ln>
                  <a:noFill/>
                </a:ln>
                <a:solidFill>
                  <a:srgbClr val="A6BBC8"/>
                </a:solidFill>
                <a:effectLst/>
                <a:uLnTx/>
                <a:uFillTx/>
                <a:latin typeface="Frutiger LT Com 45 Light"/>
                <a:ea typeface="+mn-ea"/>
                <a:cs typeface="+mn-cs"/>
              </a:rPr>
              <a:t>Seite </a:t>
            </a:r>
            <a:fld id="{A06316EC-39FF-4C97-AA6E-29B761CE3E45}" type="slidenum">
              <a:rPr kumimoji="0" lang="de-DE" sz="800" b="0" i="0" u="none" strike="noStrike" kern="1200" cap="none" spc="0" normalizeH="0" baseline="0" noProof="0" smtClean="0">
                <a:ln>
                  <a:noFill/>
                </a:ln>
                <a:solidFill>
                  <a:srgbClr val="A6BBC8"/>
                </a:solidFill>
                <a:effectLst/>
                <a:uLnTx/>
                <a:uFillTx/>
                <a:latin typeface="Frutiger LT Com 45 Light"/>
                <a:ea typeface="+mn-ea"/>
                <a:cs typeface="+mn-cs"/>
              </a:rPr>
              <a:pPr marL="0" marR="0" lvl="0" indent="0" algn="l" defTabSz="914400" rtl="0" eaLnBrk="1" fontAlgn="auto" latinLnBrk="0" hangingPunct="1">
                <a:lnSpc>
                  <a:spcPct val="100000"/>
                </a:lnSpc>
                <a:spcBef>
                  <a:spcPct val="50000"/>
                </a:spcBef>
                <a:spcAft>
                  <a:spcPct val="0"/>
                </a:spcAft>
                <a:buClrTx/>
                <a:buSzTx/>
                <a:buFontTx/>
                <a:buNone/>
                <a:tabLst/>
                <a:defRPr/>
              </a:pPr>
              <a:t>10</a:t>
            </a:fld>
            <a:endParaRPr kumimoji="0" lang="de-DE" sz="800" b="0" i="0" u="none" strike="noStrike" kern="1200" cap="none" spc="0" normalizeH="0" baseline="0" noProof="0" dirty="0">
              <a:ln>
                <a:noFill/>
              </a:ln>
              <a:solidFill>
                <a:srgbClr val="A6BBC8"/>
              </a:solidFill>
              <a:effectLst/>
              <a:uLnTx/>
              <a:uFillTx/>
              <a:latin typeface="Frutiger LT Com 45 Light"/>
              <a:ea typeface="+mn-ea"/>
              <a:cs typeface="+mn-cs"/>
            </a:endParaRPr>
          </a:p>
        </p:txBody>
      </p:sp>
      <p:sp>
        <p:nvSpPr>
          <p:cNvPr id="9" name="Inhaltsplatzhalter 8">
            <a:extLst>
              <a:ext uri="{FF2B5EF4-FFF2-40B4-BE49-F238E27FC236}">
                <a16:creationId xmlns:a16="http://schemas.microsoft.com/office/drawing/2014/main" id="{C7C7F814-C5BB-F7EF-6D83-E2129ED9396C}"/>
              </a:ext>
            </a:extLst>
          </p:cNvPr>
          <p:cNvSpPr>
            <a:spLocks noGrp="1"/>
          </p:cNvSpPr>
          <p:nvPr>
            <p:ph idx="1"/>
          </p:nvPr>
        </p:nvSpPr>
        <p:spPr>
          <a:xfrm>
            <a:off x="477900" y="3429000"/>
            <a:ext cx="10979930" cy="2439963"/>
          </a:xfrm>
        </p:spPr>
        <p:txBody>
          <a:bodyPr/>
          <a:lstStyle/>
          <a:p>
            <a:pPr marL="285750" indent="-285750" algn="l">
              <a:buClr>
                <a:schemeClr val="bg2"/>
              </a:buClr>
              <a:buSzPct val="120000"/>
              <a:buFont typeface="Wingdings" panose="05000000000000000000" pitchFamily="2" charset="2"/>
              <a:buChar char="§"/>
            </a:pPr>
            <a:r>
              <a:rPr lang="en-US" sz="1400" i="0" u="none" strike="noStrike" baseline="0" dirty="0">
                <a:solidFill>
                  <a:schemeClr val="tx1"/>
                </a:solidFill>
                <a:latin typeface="Frutiger LT Com 45 Light" panose="020B0303030504020204" pitchFamily="34" charset="0"/>
              </a:rPr>
              <a:t>PP Cradle to gate: 5.34 kg CO2e per 1,000 cups &gt;&gt; </a:t>
            </a:r>
            <a:r>
              <a:rPr lang="en-US" sz="1400" b="1" i="0" u="none" strike="noStrike" baseline="0" dirty="0">
                <a:solidFill>
                  <a:schemeClr val="tx1"/>
                </a:solidFill>
                <a:latin typeface="Frutiger LT Com 45 Light" panose="020B0303030504020204" pitchFamily="34" charset="0"/>
              </a:rPr>
              <a:t>39 % savings</a:t>
            </a:r>
            <a:br>
              <a:rPr lang="en-US" sz="1400" i="0" u="none" strike="noStrike" baseline="0" dirty="0">
                <a:solidFill>
                  <a:schemeClr val="tx1"/>
                </a:solidFill>
                <a:latin typeface="Frutiger LT Com 45 Light" panose="020B0303030504020204" pitchFamily="34" charset="0"/>
              </a:rPr>
            </a:br>
            <a:r>
              <a:rPr lang="en-US" sz="1400" i="0" u="none" strike="noStrike" baseline="0" dirty="0">
                <a:solidFill>
                  <a:schemeClr val="tx1"/>
                </a:solidFill>
                <a:latin typeface="Frutiger LT Com 45 Light" panose="020B0303030504020204" pitchFamily="34" charset="0"/>
              </a:rPr>
              <a:t>(previous estimation: 5.6 kg CO2e &gt;&gt; 36 % savings)</a:t>
            </a:r>
          </a:p>
          <a:p>
            <a:pPr marL="285750" indent="-285750">
              <a:buClr>
                <a:schemeClr val="bg2"/>
              </a:buClr>
              <a:buSzPct val="120000"/>
              <a:buFont typeface="Wingdings" panose="05000000000000000000" pitchFamily="2" charset="2"/>
              <a:buChar char="§"/>
            </a:pPr>
            <a:r>
              <a:rPr lang="en-US" sz="1400" i="0" u="none" strike="noStrike" baseline="0" dirty="0">
                <a:solidFill>
                  <a:schemeClr val="tx1"/>
                </a:solidFill>
                <a:latin typeface="Frutiger LT Com 45 Light" panose="020B0303030504020204" pitchFamily="34" charset="0"/>
              </a:rPr>
              <a:t>PP Cradle to grave: 4.80 kg CO2e per 1,000 cups with a recycling rate of 90% &gt;&gt; </a:t>
            </a:r>
            <a:r>
              <a:rPr lang="en-US" sz="1400" b="1" i="0" u="none" strike="noStrike" baseline="0" dirty="0">
                <a:solidFill>
                  <a:schemeClr val="tx1"/>
                </a:solidFill>
                <a:latin typeface="Frutiger LT Com 45 Light" panose="020B0303030504020204" pitchFamily="34" charset="0"/>
              </a:rPr>
              <a:t>45 % savings</a:t>
            </a:r>
            <a:endParaRPr lang="en-US" sz="1400" b="1" dirty="0">
              <a:solidFill>
                <a:schemeClr val="tx1"/>
              </a:solidFill>
              <a:latin typeface="Frutiger LT Com 45 Light" panose="020B0303030504020204" pitchFamily="34" charset="0"/>
            </a:endParaRPr>
          </a:p>
          <a:p>
            <a:pPr marL="285750" indent="-285750">
              <a:buClr>
                <a:schemeClr val="bg2"/>
              </a:buClr>
              <a:buSzPct val="120000"/>
              <a:buFont typeface="Wingdings" panose="05000000000000000000" pitchFamily="2" charset="2"/>
              <a:buChar char="§"/>
            </a:pPr>
            <a:r>
              <a:rPr lang="en-US" sz="1400" i="0" u="none" strike="noStrike" baseline="0" dirty="0" err="1">
                <a:solidFill>
                  <a:schemeClr val="tx1"/>
                </a:solidFill>
                <a:latin typeface="Frutiger LT Com 45 Light" panose="020B0303030504020204" pitchFamily="34" charset="0"/>
              </a:rPr>
              <a:t>rPP</a:t>
            </a:r>
            <a:r>
              <a:rPr lang="en-US" sz="1400" i="0" u="none" strike="noStrike" baseline="0" dirty="0">
                <a:solidFill>
                  <a:schemeClr val="tx1"/>
                </a:solidFill>
                <a:latin typeface="Frutiger LT Com 45 Light" panose="020B0303030504020204" pitchFamily="34" charset="0"/>
              </a:rPr>
              <a:t> Cradle to gate: 3.67 kg CO2e per 1,000 cups &gt;&gt; </a:t>
            </a:r>
            <a:r>
              <a:rPr lang="en-US" sz="1400" b="1" i="0" u="none" strike="noStrike" baseline="0" dirty="0">
                <a:solidFill>
                  <a:schemeClr val="tx1"/>
                </a:solidFill>
                <a:latin typeface="Frutiger LT Com 45 Light" panose="020B0303030504020204" pitchFamily="34" charset="0"/>
              </a:rPr>
              <a:t>58 % savings</a:t>
            </a:r>
            <a:br>
              <a:rPr lang="en-US" sz="1400" i="0" u="none" strike="noStrike" baseline="0" dirty="0">
                <a:solidFill>
                  <a:schemeClr val="tx1"/>
                </a:solidFill>
                <a:latin typeface="Frutiger LT Com 45 Light" panose="020B0303030504020204" pitchFamily="34" charset="0"/>
              </a:rPr>
            </a:br>
            <a:r>
              <a:rPr lang="en-US" sz="1400" i="0" u="none" strike="noStrike" baseline="0" dirty="0">
                <a:solidFill>
                  <a:schemeClr val="tx1"/>
                </a:solidFill>
                <a:latin typeface="Frutiger LT Com 45 Light" panose="020B0303030504020204" pitchFamily="34" charset="0"/>
              </a:rPr>
              <a:t>(previous estimation: 3.8 kg CO2e &gt;&gt; 56 % savings)</a:t>
            </a:r>
          </a:p>
          <a:p>
            <a:pPr marL="285750" indent="-285750">
              <a:buClr>
                <a:schemeClr val="bg2"/>
              </a:buClr>
              <a:buSzPct val="120000"/>
              <a:buFont typeface="Wingdings" panose="05000000000000000000" pitchFamily="2" charset="2"/>
              <a:buChar char="§"/>
            </a:pPr>
            <a:r>
              <a:rPr lang="en-US" sz="1400" i="0" u="none" strike="noStrike" baseline="0" dirty="0" err="1">
                <a:solidFill>
                  <a:schemeClr val="tx1"/>
                </a:solidFill>
                <a:latin typeface="Frutiger LT Com 45 Light" panose="020B0303030504020204" pitchFamily="34" charset="0"/>
              </a:rPr>
              <a:t>rPP</a:t>
            </a:r>
            <a:r>
              <a:rPr lang="en-US" sz="1400" i="0" u="none" strike="noStrike" baseline="0" dirty="0">
                <a:solidFill>
                  <a:schemeClr val="tx1"/>
                </a:solidFill>
                <a:latin typeface="Frutiger LT Com 45 Light" panose="020B0303030504020204" pitchFamily="34" charset="0"/>
              </a:rPr>
              <a:t> Cradle to grave: 3.14 kg CO2e per 1,000 cups with a recycling rate of 90% &gt;&gt; </a:t>
            </a:r>
            <a:r>
              <a:rPr lang="en-US" sz="1400" b="1" i="0" u="none" strike="noStrike" baseline="0" dirty="0">
                <a:solidFill>
                  <a:schemeClr val="tx1"/>
                </a:solidFill>
                <a:latin typeface="Frutiger LT Com 45 Light" panose="020B0303030504020204" pitchFamily="34" charset="0"/>
              </a:rPr>
              <a:t>64 </a:t>
            </a:r>
            <a:r>
              <a:rPr lang="en-US" sz="1400" b="1" dirty="0">
                <a:solidFill>
                  <a:schemeClr val="tx1"/>
                </a:solidFill>
                <a:latin typeface="Frutiger LT Com 45 Light" panose="020B0303030504020204" pitchFamily="34" charset="0"/>
              </a:rPr>
              <a:t>%</a:t>
            </a:r>
            <a:r>
              <a:rPr lang="en-US" sz="1400" b="1" i="0" u="none" strike="noStrike" baseline="0" dirty="0">
                <a:solidFill>
                  <a:schemeClr val="tx1"/>
                </a:solidFill>
                <a:latin typeface="Frutiger LT Com 45 Light" panose="020B0303030504020204" pitchFamily="34" charset="0"/>
              </a:rPr>
              <a:t> savings</a:t>
            </a:r>
            <a:br>
              <a:rPr lang="en-US" sz="1800" b="1" i="0" u="none" strike="noStrike" baseline="0" dirty="0">
                <a:latin typeface="Frutiger LT Com 45 Light" panose="020B0303030504020204" pitchFamily="34" charset="0"/>
              </a:rPr>
            </a:br>
            <a:endParaRPr lang="de-DE" sz="1800" b="1" dirty="0">
              <a:latin typeface="Frutiger LT Com 45 Light" panose="020B0303030504020204" pitchFamily="34" charset="0"/>
            </a:endParaRPr>
          </a:p>
        </p:txBody>
      </p:sp>
      <p:graphicFrame>
        <p:nvGraphicFramePr>
          <p:cNvPr id="3" name="Tabelle 2">
            <a:extLst>
              <a:ext uri="{FF2B5EF4-FFF2-40B4-BE49-F238E27FC236}">
                <a16:creationId xmlns:a16="http://schemas.microsoft.com/office/drawing/2014/main" id="{D086C8D9-F4DD-91CE-2874-B1075C9B879F}"/>
              </a:ext>
            </a:extLst>
          </p:cNvPr>
          <p:cNvGraphicFramePr>
            <a:graphicFrameLocks noGrp="1"/>
          </p:cNvGraphicFramePr>
          <p:nvPr/>
        </p:nvGraphicFramePr>
        <p:xfrm>
          <a:off x="477900" y="1351838"/>
          <a:ext cx="8198382" cy="1849120"/>
        </p:xfrm>
        <a:graphic>
          <a:graphicData uri="http://schemas.openxmlformats.org/drawingml/2006/table">
            <a:tbl>
              <a:tblPr>
                <a:tableStyleId>{5C22544A-7EE6-4342-B048-85BDC9FD1C3A}</a:tableStyleId>
              </a:tblPr>
              <a:tblGrid>
                <a:gridCol w="4498847">
                  <a:extLst>
                    <a:ext uri="{9D8B030D-6E8A-4147-A177-3AD203B41FA5}">
                      <a16:colId xmlns:a16="http://schemas.microsoft.com/office/drawing/2014/main" val="2507389141"/>
                    </a:ext>
                  </a:extLst>
                </a:gridCol>
                <a:gridCol w="1974006">
                  <a:extLst>
                    <a:ext uri="{9D8B030D-6E8A-4147-A177-3AD203B41FA5}">
                      <a16:colId xmlns:a16="http://schemas.microsoft.com/office/drawing/2014/main" val="3709317907"/>
                    </a:ext>
                  </a:extLst>
                </a:gridCol>
                <a:gridCol w="731624">
                  <a:extLst>
                    <a:ext uri="{9D8B030D-6E8A-4147-A177-3AD203B41FA5}">
                      <a16:colId xmlns:a16="http://schemas.microsoft.com/office/drawing/2014/main" val="2008243143"/>
                    </a:ext>
                  </a:extLst>
                </a:gridCol>
                <a:gridCol w="993905">
                  <a:extLst>
                    <a:ext uri="{9D8B030D-6E8A-4147-A177-3AD203B41FA5}">
                      <a16:colId xmlns:a16="http://schemas.microsoft.com/office/drawing/2014/main" val="574757773"/>
                    </a:ext>
                  </a:extLst>
                </a:gridCol>
              </a:tblGrid>
              <a:tr h="527050">
                <a:tc>
                  <a:txBody>
                    <a:bodyPr/>
                    <a:lstStyle/>
                    <a:p>
                      <a:pPr algn="ctr" fontAlgn="b"/>
                      <a:r>
                        <a:rPr lang="de-DE" sz="1400" b="1" u="none" strike="noStrike" dirty="0" err="1">
                          <a:effectLst/>
                        </a:rPr>
                        <a:t>Process</a:t>
                      </a:r>
                      <a:endParaRPr lang="de-DE"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1400" b="1" u="none" strike="noStrike" dirty="0">
                          <a:effectLst/>
                        </a:rPr>
                        <a:t>CO</a:t>
                      </a:r>
                      <a:r>
                        <a:rPr lang="en-US" sz="1400" b="1" u="none" strike="noStrike" baseline="-25000" dirty="0">
                          <a:effectLst/>
                        </a:rPr>
                        <a:t>2</a:t>
                      </a:r>
                      <a:r>
                        <a:rPr lang="en-US" sz="1400" b="1" u="none" strike="noStrike" dirty="0">
                          <a:effectLst/>
                        </a:rPr>
                        <a:t>-equivalent </a:t>
                      </a:r>
                      <a:br>
                        <a:rPr lang="en-US" sz="1400" b="1" u="none" strike="noStrike" dirty="0">
                          <a:effectLst/>
                        </a:rPr>
                      </a:br>
                      <a:r>
                        <a:rPr lang="en-US" sz="1400" b="1" u="none" strike="noStrike" dirty="0">
                          <a:effectLst/>
                        </a:rPr>
                        <a:t>kg CO</a:t>
                      </a:r>
                      <a:r>
                        <a:rPr lang="en-US" sz="1400" b="1" u="none" strike="noStrike" baseline="-25000" dirty="0">
                          <a:effectLst/>
                        </a:rPr>
                        <a:t>2</a:t>
                      </a:r>
                      <a:r>
                        <a:rPr lang="en-US" sz="1400" b="1" u="none" strike="noStrike" dirty="0">
                          <a:effectLst/>
                        </a:rPr>
                        <a:t>e / 1000 Cups</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de-DE" sz="1400" b="1" u="none" strike="noStrike" dirty="0" err="1">
                          <a:effectLst/>
                        </a:rPr>
                        <a:t>Percen</a:t>
                      </a:r>
                      <a:r>
                        <a:rPr lang="de-DE" sz="1400" b="1" u="none" strike="noStrike" dirty="0">
                          <a:effectLst/>
                        </a:rPr>
                        <a:t>-tage</a:t>
                      </a:r>
                      <a:endParaRPr lang="de-DE"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de-DE" sz="1400" b="1" u="none" strike="noStrike" dirty="0" err="1">
                          <a:effectLst/>
                        </a:rPr>
                        <a:t>Savings</a:t>
                      </a:r>
                      <a:endParaRPr lang="de-DE" sz="14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294278490"/>
                  </a:ext>
                </a:extLst>
              </a:tr>
              <a:tr h="241300">
                <a:tc>
                  <a:txBody>
                    <a:bodyPr/>
                    <a:lstStyle/>
                    <a:p>
                      <a:pPr algn="l" fontAlgn="b"/>
                      <a:r>
                        <a:rPr lang="de-DE" sz="1400" u="none" strike="noStrike" dirty="0">
                          <a:effectLst/>
                        </a:rPr>
                        <a:t>(Industrial) </a:t>
                      </a:r>
                      <a:r>
                        <a:rPr lang="de-DE" sz="1400" u="none" strike="noStrike" dirty="0" err="1">
                          <a:effectLst/>
                        </a:rPr>
                        <a:t>Washing</a:t>
                      </a:r>
                      <a:r>
                        <a:rPr lang="de-DE" sz="1400" u="none" strike="noStrike" dirty="0">
                          <a:effectLst/>
                        </a:rPr>
                        <a:t> </a:t>
                      </a:r>
                      <a:r>
                        <a:rPr lang="de-DE" sz="1400" u="none" strike="noStrike" dirty="0" err="1">
                          <a:effectLst/>
                        </a:rPr>
                        <a:t>Process</a:t>
                      </a:r>
                      <a:r>
                        <a:rPr lang="de-DE" sz="1400" u="none" strike="noStrike" dirty="0">
                          <a:effectLst/>
                        </a:rPr>
                        <a:t> </a:t>
                      </a:r>
                      <a:r>
                        <a:rPr lang="de-DE" sz="1400" u="none" strike="noStrike" dirty="0" err="1">
                          <a:effectLst/>
                        </a:rPr>
                        <a:t>for</a:t>
                      </a:r>
                      <a:r>
                        <a:rPr lang="de-DE" sz="1400" u="none" strike="noStrike" dirty="0">
                          <a:effectLst/>
                        </a:rPr>
                        <a:t> </a:t>
                      </a:r>
                      <a:r>
                        <a:rPr lang="de-DE" sz="1400" u="none" strike="noStrike" dirty="0" err="1">
                          <a:effectLst/>
                        </a:rPr>
                        <a:t>current</a:t>
                      </a:r>
                      <a:r>
                        <a:rPr lang="de-DE" sz="1400" u="none" strike="noStrike" dirty="0">
                          <a:effectLst/>
                        </a:rPr>
                        <a:t> </a:t>
                      </a:r>
                      <a:r>
                        <a:rPr lang="de-DE" sz="1400" u="none" strike="noStrike" dirty="0" err="1">
                          <a:effectLst/>
                        </a:rPr>
                        <a:t>subsitutes</a:t>
                      </a:r>
                      <a:r>
                        <a:rPr lang="de-DE" sz="1400" u="none" strike="noStrike" dirty="0">
                          <a:effectLst/>
                        </a:rPr>
                        <a:t> (e.g. </a:t>
                      </a:r>
                      <a:r>
                        <a:rPr lang="de-DE" sz="1400" u="none" strike="noStrike" dirty="0" err="1">
                          <a:effectLst/>
                        </a:rPr>
                        <a:t>ReCup</a:t>
                      </a:r>
                      <a:r>
                        <a:rPr lang="de-DE" sz="1400" u="none" strike="noStrike" dirty="0">
                          <a:effectLst/>
                        </a:rPr>
                        <a:t>)</a:t>
                      </a:r>
                      <a:endParaRPr lang="de-DE"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de-DE" sz="1400" u="none" strike="noStrike" dirty="0">
                          <a:effectLst/>
                        </a:rPr>
                        <a:t>8,7</a:t>
                      </a:r>
                      <a:endParaRPr lang="de-DE"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de-DE" sz="1400" u="none" strike="noStrike">
                          <a:effectLst/>
                        </a:rPr>
                        <a:t>100%</a:t>
                      </a:r>
                      <a:endParaRPr lang="de-DE" sz="14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de-DE" sz="1400" u="none" strike="noStrike">
                          <a:effectLst/>
                        </a:rPr>
                        <a:t>0%</a:t>
                      </a:r>
                      <a:endParaRPr lang="de-DE"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668576059"/>
                  </a:ext>
                </a:extLst>
              </a:tr>
              <a:tr h="444500">
                <a:tc>
                  <a:txBody>
                    <a:bodyPr/>
                    <a:lstStyle/>
                    <a:p>
                      <a:pPr algn="l" fontAlgn="b"/>
                      <a:r>
                        <a:rPr lang="de-DE" sz="1400" u="none" strike="noStrike" dirty="0" err="1">
                          <a:effectLst/>
                        </a:rPr>
                        <a:t>Refurbishing</a:t>
                      </a:r>
                      <a:r>
                        <a:rPr lang="de-DE" sz="1400" u="none" strike="noStrike" dirty="0">
                          <a:effectLst/>
                        </a:rPr>
                        <a:t> </a:t>
                      </a:r>
                      <a:r>
                        <a:rPr lang="de-DE" sz="1400" u="none" strike="noStrike" dirty="0" err="1">
                          <a:effectLst/>
                        </a:rPr>
                        <a:t>with</a:t>
                      </a:r>
                      <a:r>
                        <a:rPr lang="de-DE" sz="1400" u="none" strike="noStrike" dirty="0">
                          <a:effectLst/>
                        </a:rPr>
                        <a:t> </a:t>
                      </a:r>
                      <a:r>
                        <a:rPr lang="de-DE" sz="1400" u="none" strike="noStrike" dirty="0" err="1">
                          <a:effectLst/>
                        </a:rPr>
                        <a:t>virgin</a:t>
                      </a:r>
                      <a:r>
                        <a:rPr lang="de-DE" sz="1400" u="none" strike="noStrike" dirty="0">
                          <a:effectLst/>
                        </a:rPr>
                        <a:t> PP </a:t>
                      </a:r>
                      <a:br>
                        <a:rPr lang="de-DE" sz="1400" u="none" strike="noStrike" dirty="0">
                          <a:effectLst/>
                        </a:rPr>
                      </a:br>
                      <a:r>
                        <a:rPr lang="de-DE" sz="1200" u="none" strike="noStrike" dirty="0" err="1">
                          <a:effectLst/>
                        </a:rPr>
                        <a:t>Usage</a:t>
                      </a:r>
                      <a:r>
                        <a:rPr lang="de-DE" sz="1200" u="none" strike="noStrike" dirty="0">
                          <a:effectLst/>
                        </a:rPr>
                        <a:t> </a:t>
                      </a:r>
                      <a:r>
                        <a:rPr lang="de-DE" sz="1200" u="none" strike="noStrike" dirty="0" err="1">
                          <a:effectLst/>
                        </a:rPr>
                        <a:t>of</a:t>
                      </a:r>
                      <a:r>
                        <a:rPr lang="de-DE" sz="1200" u="none" strike="noStrike" dirty="0">
                          <a:effectLst/>
                        </a:rPr>
                        <a:t> 2,3g PP/Cup</a:t>
                      </a:r>
                      <a:endParaRPr lang="de-DE"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de-DE" sz="1400" u="none" strike="noStrike" dirty="0">
                          <a:effectLst/>
                        </a:rPr>
                        <a:t>5,6</a:t>
                      </a:r>
                      <a:endParaRPr lang="de-DE"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de-DE" sz="1400" u="none" strike="noStrike" dirty="0">
                          <a:effectLst/>
                        </a:rPr>
                        <a:t>64%</a:t>
                      </a:r>
                      <a:endParaRPr lang="de-DE"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de-DE" sz="1400" u="none" strike="noStrike" dirty="0">
                          <a:effectLst/>
                        </a:rPr>
                        <a:t>36%</a:t>
                      </a:r>
                      <a:endParaRPr lang="de-DE" sz="14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572546960"/>
                  </a:ext>
                </a:extLst>
              </a:tr>
              <a:tr h="444500">
                <a:tc>
                  <a:txBody>
                    <a:bodyPr/>
                    <a:lstStyle/>
                    <a:p>
                      <a:pPr algn="l" fontAlgn="b"/>
                      <a:r>
                        <a:rPr lang="de-DE" sz="1400" u="none" strike="noStrike" dirty="0" err="1">
                          <a:effectLst/>
                        </a:rPr>
                        <a:t>Refurbishing</a:t>
                      </a:r>
                      <a:r>
                        <a:rPr lang="de-DE" sz="1400" u="none" strike="noStrike" dirty="0">
                          <a:effectLst/>
                        </a:rPr>
                        <a:t> </a:t>
                      </a:r>
                      <a:r>
                        <a:rPr lang="de-DE" sz="1400" u="none" strike="noStrike" dirty="0" err="1">
                          <a:effectLst/>
                        </a:rPr>
                        <a:t>with</a:t>
                      </a:r>
                      <a:r>
                        <a:rPr lang="de-DE" sz="1400" u="none" strike="noStrike" dirty="0">
                          <a:effectLst/>
                        </a:rPr>
                        <a:t> PP-</a:t>
                      </a:r>
                      <a:r>
                        <a:rPr lang="de-DE" sz="1400" u="none" strike="noStrike" dirty="0" err="1">
                          <a:effectLst/>
                        </a:rPr>
                        <a:t>Recyclates</a:t>
                      </a:r>
                      <a:br>
                        <a:rPr lang="de-DE" sz="1400" u="none" strike="noStrike" dirty="0">
                          <a:effectLst/>
                        </a:rPr>
                      </a:br>
                      <a:r>
                        <a:rPr lang="de-DE" sz="1200" u="none" strike="noStrike" dirty="0" err="1">
                          <a:effectLst/>
                        </a:rPr>
                        <a:t>Usage</a:t>
                      </a:r>
                      <a:r>
                        <a:rPr lang="de-DE" sz="1200" u="none" strike="noStrike" dirty="0">
                          <a:effectLst/>
                        </a:rPr>
                        <a:t> </a:t>
                      </a:r>
                      <a:r>
                        <a:rPr lang="de-DE" sz="1200" u="none" strike="noStrike" dirty="0" err="1">
                          <a:effectLst/>
                        </a:rPr>
                        <a:t>of</a:t>
                      </a:r>
                      <a:r>
                        <a:rPr lang="de-DE" sz="1200" u="none" strike="noStrike" dirty="0">
                          <a:effectLst/>
                        </a:rPr>
                        <a:t> 2,3g PP/Cup</a:t>
                      </a:r>
                      <a:endParaRPr lang="de-DE"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de-DE" sz="1400" u="none" strike="noStrike" dirty="0">
                          <a:effectLst/>
                        </a:rPr>
                        <a:t>3,8</a:t>
                      </a:r>
                      <a:endParaRPr lang="de-DE"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de-DE" sz="1400" u="none" strike="noStrike" dirty="0">
                          <a:effectLst/>
                        </a:rPr>
                        <a:t>44%</a:t>
                      </a:r>
                      <a:endParaRPr lang="de-DE"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de-DE" sz="1400" u="none" strike="noStrike" dirty="0">
                          <a:effectLst/>
                        </a:rPr>
                        <a:t>56%</a:t>
                      </a:r>
                      <a:endParaRPr lang="de-DE" sz="14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664894664"/>
                  </a:ext>
                </a:extLst>
              </a:tr>
            </a:tbl>
          </a:graphicData>
        </a:graphic>
      </p:graphicFrame>
      <p:pic>
        <p:nvPicPr>
          <p:cNvPr id="5" name="Grafik 4">
            <a:extLst>
              <a:ext uri="{FF2B5EF4-FFF2-40B4-BE49-F238E27FC236}">
                <a16:creationId xmlns:a16="http://schemas.microsoft.com/office/drawing/2014/main" id="{78589C3D-EC54-E8E8-8500-ABB829E58821}"/>
              </a:ext>
            </a:extLst>
          </p:cNvPr>
          <p:cNvPicPr>
            <a:picLocks noChangeAspect="1"/>
          </p:cNvPicPr>
          <p:nvPr/>
        </p:nvPicPr>
        <p:blipFill>
          <a:blip r:embed="rId2"/>
          <a:stretch>
            <a:fillRect/>
          </a:stretch>
        </p:blipFill>
        <p:spPr>
          <a:xfrm>
            <a:off x="7812567" y="6301363"/>
            <a:ext cx="2243135" cy="404812"/>
          </a:xfrm>
          <a:prstGeom prst="rect">
            <a:avLst/>
          </a:prstGeom>
        </p:spPr>
      </p:pic>
    </p:spTree>
    <p:extLst>
      <p:ext uri="{BB962C8B-B14F-4D97-AF65-F5344CB8AC3E}">
        <p14:creationId xmlns:p14="http://schemas.microsoft.com/office/powerpoint/2010/main" val="677950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147F70-0179-6782-4C9D-EC332659BCF3}"/>
              </a:ext>
            </a:extLst>
          </p:cNvPr>
          <p:cNvSpPr>
            <a:spLocks noGrp="1"/>
          </p:cNvSpPr>
          <p:nvPr>
            <p:ph type="title"/>
          </p:nvPr>
        </p:nvSpPr>
        <p:spPr/>
        <p:txBody>
          <a:bodyPr/>
          <a:lstStyle/>
          <a:p>
            <a:r>
              <a:rPr lang="de-DE" dirty="0" err="1"/>
              <a:t>Ifeu</a:t>
            </a:r>
            <a:r>
              <a:rPr lang="de-DE" dirty="0"/>
              <a:t> </a:t>
            </a:r>
            <a:r>
              <a:rPr lang="de-DE" dirty="0" err="1"/>
              <a:t>report</a:t>
            </a:r>
            <a:endParaRPr lang="de-DE" dirty="0"/>
          </a:p>
        </p:txBody>
      </p:sp>
      <p:sp>
        <p:nvSpPr>
          <p:cNvPr id="3" name="Inhaltsplatzhalter 2">
            <a:extLst>
              <a:ext uri="{FF2B5EF4-FFF2-40B4-BE49-F238E27FC236}">
                <a16:creationId xmlns:a16="http://schemas.microsoft.com/office/drawing/2014/main" id="{E5269C42-547C-20D9-1FBE-DF9BFC693FE3}"/>
              </a:ext>
            </a:extLst>
          </p:cNvPr>
          <p:cNvSpPr>
            <a:spLocks noGrp="1"/>
          </p:cNvSpPr>
          <p:nvPr>
            <p:ph idx="1"/>
          </p:nvPr>
        </p:nvSpPr>
        <p:spPr>
          <a:xfrm>
            <a:off x="477900" y="1358120"/>
            <a:ext cx="11493521" cy="4487767"/>
          </a:xfrm>
        </p:spPr>
        <p:txBody>
          <a:bodyPr/>
          <a:lstStyle/>
          <a:p>
            <a:r>
              <a:rPr lang="en-US" sz="1400" dirty="0">
                <a:solidFill>
                  <a:schemeClr val="tx1"/>
                </a:solidFill>
                <a:latin typeface="+mn-lt"/>
              </a:rPr>
              <a:t>Distinguishing</a:t>
            </a:r>
            <a:r>
              <a:rPr lang="de-DE" sz="1400" dirty="0">
                <a:solidFill>
                  <a:schemeClr val="tx1"/>
                </a:solidFill>
                <a:latin typeface="+mn-lt"/>
              </a:rPr>
              <a:t> </a:t>
            </a:r>
            <a:r>
              <a:rPr lang="de-DE" sz="1400" dirty="0" err="1">
                <a:solidFill>
                  <a:schemeClr val="tx1"/>
                </a:solidFill>
                <a:latin typeface="+mn-lt"/>
              </a:rPr>
              <a:t>features</a:t>
            </a:r>
            <a:r>
              <a:rPr lang="de-DE" sz="1400" dirty="0">
                <a:solidFill>
                  <a:schemeClr val="tx1"/>
                </a:solidFill>
                <a:latin typeface="+mn-lt"/>
              </a:rPr>
              <a:t> </a:t>
            </a:r>
            <a:r>
              <a:rPr lang="de-DE" sz="1400" dirty="0" err="1">
                <a:solidFill>
                  <a:schemeClr val="tx1"/>
                </a:solidFill>
                <a:latin typeface="+mn-lt"/>
              </a:rPr>
              <a:t>of</a:t>
            </a:r>
            <a:r>
              <a:rPr lang="de-DE" sz="1400" dirty="0">
                <a:solidFill>
                  <a:schemeClr val="tx1"/>
                </a:solidFill>
                <a:latin typeface="+mn-lt"/>
              </a:rPr>
              <a:t> </a:t>
            </a:r>
            <a:r>
              <a:rPr lang="de-DE" sz="1400" dirty="0" err="1">
                <a:solidFill>
                  <a:schemeClr val="tx1"/>
                </a:solidFill>
                <a:latin typeface="+mn-lt"/>
              </a:rPr>
              <a:t>IQpak</a:t>
            </a:r>
            <a:r>
              <a:rPr lang="de-DE" sz="1400" dirty="0">
                <a:solidFill>
                  <a:schemeClr val="tx1"/>
                </a:solidFill>
                <a:latin typeface="+mn-lt"/>
              </a:rPr>
              <a:t>:</a:t>
            </a:r>
          </a:p>
          <a:p>
            <a:pPr marL="285750" indent="-285750">
              <a:lnSpc>
                <a:spcPct val="150000"/>
              </a:lnSpc>
              <a:buClr>
                <a:schemeClr val="bg2"/>
              </a:buClr>
              <a:buSzPct val="120000"/>
              <a:buFont typeface="Wingdings" panose="05000000000000000000" pitchFamily="2" charset="2"/>
              <a:buChar char="§"/>
            </a:pPr>
            <a:r>
              <a:rPr lang="de-DE" sz="1400" dirty="0" err="1">
                <a:solidFill>
                  <a:schemeClr val="tx1"/>
                </a:solidFill>
                <a:latin typeface="+mn-lt"/>
              </a:rPr>
              <a:t>Washing</a:t>
            </a:r>
            <a:r>
              <a:rPr lang="de-DE" sz="1400" dirty="0">
                <a:solidFill>
                  <a:schemeClr val="tx1"/>
                </a:solidFill>
                <a:latin typeface="+mn-lt"/>
              </a:rPr>
              <a:t> </a:t>
            </a:r>
            <a:r>
              <a:rPr lang="de-DE" sz="1400" dirty="0" err="1">
                <a:solidFill>
                  <a:schemeClr val="tx1"/>
                </a:solidFill>
                <a:latin typeface="+mn-lt"/>
              </a:rPr>
              <a:t>process</a:t>
            </a:r>
            <a:r>
              <a:rPr lang="de-DE" sz="1400" dirty="0">
                <a:solidFill>
                  <a:schemeClr val="tx1"/>
                </a:solidFill>
                <a:latin typeface="+mn-lt"/>
              </a:rPr>
              <a:t> </a:t>
            </a:r>
            <a:r>
              <a:rPr lang="de-DE" sz="1400" dirty="0" err="1">
                <a:solidFill>
                  <a:schemeClr val="tx1"/>
                </a:solidFill>
                <a:latin typeface="+mn-lt"/>
              </a:rPr>
              <a:t>is</a:t>
            </a:r>
            <a:r>
              <a:rPr lang="de-DE" sz="1400" dirty="0">
                <a:solidFill>
                  <a:schemeClr val="tx1"/>
                </a:solidFill>
                <a:latin typeface="+mn-lt"/>
              </a:rPr>
              <a:t> </a:t>
            </a:r>
            <a:r>
              <a:rPr lang="de-DE" sz="1400" dirty="0" err="1">
                <a:solidFill>
                  <a:schemeClr val="tx1"/>
                </a:solidFill>
                <a:latin typeface="+mn-lt"/>
              </a:rPr>
              <a:t>replaced</a:t>
            </a:r>
            <a:r>
              <a:rPr lang="de-DE" sz="1400" dirty="0">
                <a:solidFill>
                  <a:schemeClr val="tx1"/>
                </a:solidFill>
                <a:latin typeface="+mn-lt"/>
              </a:rPr>
              <a:t> </a:t>
            </a:r>
            <a:r>
              <a:rPr lang="de-DE" sz="1400" dirty="0" err="1">
                <a:solidFill>
                  <a:schemeClr val="tx1"/>
                </a:solidFill>
                <a:latin typeface="+mn-lt"/>
              </a:rPr>
              <a:t>by</a:t>
            </a:r>
            <a:r>
              <a:rPr lang="de-DE" sz="1400" dirty="0">
                <a:solidFill>
                  <a:schemeClr val="tx1"/>
                </a:solidFill>
                <a:latin typeface="+mn-lt"/>
              </a:rPr>
              <a:t> </a:t>
            </a:r>
            <a:r>
              <a:rPr lang="de-DE" sz="1400" dirty="0" err="1">
                <a:solidFill>
                  <a:schemeClr val="tx1"/>
                </a:solidFill>
                <a:latin typeface="+mn-lt"/>
              </a:rPr>
              <a:t>refurbishing</a:t>
            </a:r>
            <a:r>
              <a:rPr lang="de-DE" sz="1400" dirty="0">
                <a:solidFill>
                  <a:schemeClr val="tx1"/>
                </a:solidFill>
                <a:latin typeface="+mn-lt"/>
              </a:rPr>
              <a:t> </a:t>
            </a:r>
            <a:r>
              <a:rPr lang="de-DE" sz="1400" dirty="0" err="1">
                <a:solidFill>
                  <a:schemeClr val="tx1"/>
                </a:solidFill>
                <a:latin typeface="+mn-lt"/>
              </a:rPr>
              <a:t>process</a:t>
            </a:r>
            <a:r>
              <a:rPr lang="de-DE" sz="1400" dirty="0">
                <a:solidFill>
                  <a:schemeClr val="tx1"/>
                </a:solidFill>
                <a:latin typeface="+mn-lt"/>
              </a:rPr>
              <a:t> </a:t>
            </a:r>
            <a:r>
              <a:rPr lang="de-DE" sz="1400" dirty="0" err="1">
                <a:solidFill>
                  <a:schemeClr val="tx1"/>
                </a:solidFill>
                <a:latin typeface="+mn-lt"/>
              </a:rPr>
              <a:t>with</a:t>
            </a:r>
            <a:r>
              <a:rPr lang="de-DE" sz="1400" dirty="0">
                <a:solidFill>
                  <a:schemeClr val="tx1"/>
                </a:solidFill>
                <a:latin typeface="+mn-lt"/>
              </a:rPr>
              <a:t> </a:t>
            </a:r>
            <a:r>
              <a:rPr lang="de-DE" sz="1400" dirty="0" err="1">
                <a:solidFill>
                  <a:schemeClr val="tx1"/>
                </a:solidFill>
                <a:latin typeface="+mn-lt"/>
              </a:rPr>
              <a:t>weight</a:t>
            </a:r>
            <a:r>
              <a:rPr lang="de-DE" sz="1400" dirty="0">
                <a:solidFill>
                  <a:schemeClr val="tx1"/>
                </a:solidFill>
                <a:latin typeface="+mn-lt"/>
              </a:rPr>
              <a:t> </a:t>
            </a:r>
            <a:r>
              <a:rPr lang="de-DE" sz="1400" dirty="0" err="1">
                <a:solidFill>
                  <a:schemeClr val="tx1"/>
                </a:solidFill>
                <a:latin typeface="+mn-lt"/>
              </a:rPr>
              <a:t>reduction</a:t>
            </a:r>
            <a:r>
              <a:rPr lang="de-DE" sz="1400" dirty="0">
                <a:solidFill>
                  <a:schemeClr val="tx1"/>
                </a:solidFill>
                <a:latin typeface="+mn-lt"/>
              </a:rPr>
              <a:t> in </a:t>
            </a:r>
            <a:r>
              <a:rPr lang="de-DE" sz="1400" dirty="0" err="1">
                <a:solidFill>
                  <a:schemeClr val="tx1"/>
                </a:solidFill>
                <a:latin typeface="+mn-lt"/>
              </a:rPr>
              <a:t>recycable</a:t>
            </a:r>
            <a:r>
              <a:rPr lang="de-DE" sz="1400" dirty="0">
                <a:solidFill>
                  <a:schemeClr val="tx1"/>
                </a:solidFill>
                <a:latin typeface="+mn-lt"/>
              </a:rPr>
              <a:t> </a:t>
            </a:r>
            <a:r>
              <a:rPr lang="de-DE" sz="1400" dirty="0" err="1">
                <a:solidFill>
                  <a:schemeClr val="tx1"/>
                </a:solidFill>
                <a:latin typeface="+mn-lt"/>
              </a:rPr>
              <a:t>components</a:t>
            </a:r>
            <a:r>
              <a:rPr lang="de-DE" sz="1400" dirty="0">
                <a:solidFill>
                  <a:schemeClr val="tx1"/>
                </a:solidFill>
                <a:latin typeface="+mn-lt"/>
              </a:rPr>
              <a:t> </a:t>
            </a:r>
            <a:br>
              <a:rPr lang="de-DE" sz="1400" dirty="0">
                <a:solidFill>
                  <a:schemeClr val="tx1"/>
                </a:solidFill>
                <a:latin typeface="+mn-lt"/>
              </a:rPr>
            </a:br>
            <a:r>
              <a:rPr lang="de-DE" sz="1400" dirty="0">
                <a:solidFill>
                  <a:schemeClr val="tx1"/>
                </a:solidFill>
                <a:latin typeface="+mn-lt"/>
              </a:rPr>
              <a:t>&gt;&gt; </a:t>
            </a:r>
            <a:r>
              <a:rPr lang="de-DE" sz="1400" dirty="0" err="1">
                <a:solidFill>
                  <a:schemeClr val="tx1"/>
                </a:solidFill>
                <a:latin typeface="+mn-lt"/>
              </a:rPr>
              <a:t>reduces</a:t>
            </a:r>
            <a:r>
              <a:rPr lang="de-DE" sz="1400" dirty="0">
                <a:solidFill>
                  <a:schemeClr val="tx1"/>
                </a:solidFill>
                <a:latin typeface="+mn-lt"/>
              </a:rPr>
              <a:t> CO</a:t>
            </a:r>
            <a:r>
              <a:rPr lang="de-DE" sz="1400" baseline="-25000" dirty="0">
                <a:solidFill>
                  <a:schemeClr val="tx1"/>
                </a:solidFill>
                <a:latin typeface="+mn-lt"/>
              </a:rPr>
              <a:t>2</a:t>
            </a:r>
            <a:r>
              <a:rPr lang="de-DE" sz="1400" dirty="0">
                <a:solidFill>
                  <a:schemeClr val="tx1"/>
                </a:solidFill>
                <a:latin typeface="+mn-lt"/>
              </a:rPr>
              <a:t>-foot </a:t>
            </a:r>
            <a:r>
              <a:rPr lang="de-DE" sz="1400" dirty="0" err="1">
                <a:solidFill>
                  <a:schemeClr val="tx1"/>
                </a:solidFill>
                <a:latin typeface="+mn-lt"/>
              </a:rPr>
              <a:t>print</a:t>
            </a:r>
            <a:br>
              <a:rPr lang="de-DE" sz="1400" dirty="0">
                <a:solidFill>
                  <a:schemeClr val="tx1"/>
                </a:solidFill>
                <a:latin typeface="+mn-lt"/>
              </a:rPr>
            </a:br>
            <a:r>
              <a:rPr lang="de-DE" sz="1400" dirty="0">
                <a:solidFill>
                  <a:schemeClr val="tx1"/>
                </a:solidFill>
                <a:latin typeface="+mn-lt"/>
              </a:rPr>
              <a:t>&gt;&gt; </a:t>
            </a:r>
            <a:r>
              <a:rPr lang="de-DE" sz="1400" dirty="0" err="1">
                <a:solidFill>
                  <a:schemeClr val="tx1"/>
                </a:solidFill>
                <a:latin typeface="+mn-lt"/>
              </a:rPr>
              <a:t>recyclable</a:t>
            </a:r>
            <a:r>
              <a:rPr lang="de-DE" sz="1400" dirty="0">
                <a:solidFill>
                  <a:schemeClr val="tx1"/>
                </a:solidFill>
                <a:latin typeface="+mn-lt"/>
              </a:rPr>
              <a:t> </a:t>
            </a:r>
            <a:r>
              <a:rPr lang="en-US" sz="1400" dirty="0">
                <a:solidFill>
                  <a:schemeClr val="tx1"/>
                </a:solidFill>
                <a:latin typeface="+mn-lt"/>
              </a:rPr>
              <a:t>components can be sorted directly into the appropriate recycling fraction</a:t>
            </a:r>
          </a:p>
          <a:p>
            <a:pPr marL="285750" indent="-285750">
              <a:lnSpc>
                <a:spcPct val="150000"/>
              </a:lnSpc>
              <a:buClr>
                <a:schemeClr val="bg2"/>
              </a:buClr>
              <a:buSzPct val="120000"/>
              <a:buFont typeface="Wingdings" panose="05000000000000000000" pitchFamily="2" charset="2"/>
              <a:buChar char="§"/>
            </a:pPr>
            <a:r>
              <a:rPr lang="en-US" sz="1400" dirty="0">
                <a:solidFill>
                  <a:schemeClr val="tx1"/>
                </a:solidFill>
                <a:latin typeface="+mn-lt"/>
              </a:rPr>
              <a:t>The </a:t>
            </a:r>
            <a:r>
              <a:rPr lang="en-US" sz="1400" dirty="0" err="1">
                <a:solidFill>
                  <a:schemeClr val="tx1"/>
                </a:solidFill>
                <a:latin typeface="+mn-lt"/>
              </a:rPr>
              <a:t>IQpak</a:t>
            </a:r>
            <a:r>
              <a:rPr lang="en-US" sz="1400" dirty="0">
                <a:solidFill>
                  <a:schemeClr val="tx1"/>
                </a:solidFill>
                <a:latin typeface="+mn-lt"/>
              </a:rPr>
              <a:t>™-system is to be welcomed as an innovation in the packaging market    </a:t>
            </a:r>
            <a:br>
              <a:rPr lang="en-US" sz="1400" dirty="0">
                <a:solidFill>
                  <a:schemeClr val="tx1"/>
                </a:solidFill>
                <a:latin typeface="+mn-lt"/>
              </a:rPr>
            </a:br>
            <a:r>
              <a:rPr lang="en-US" sz="1400" dirty="0">
                <a:solidFill>
                  <a:schemeClr val="tx1"/>
                </a:solidFill>
                <a:latin typeface="+mn-lt"/>
              </a:rPr>
              <a:t>&gt;&gt; significant reduction in disposable packaging which serves the ultimate goal of the waste hierarchy - waste prevention</a:t>
            </a:r>
            <a:endParaRPr lang="de-DE" sz="1400" dirty="0">
              <a:solidFill>
                <a:schemeClr val="tx1"/>
              </a:solidFill>
              <a:latin typeface="+mn-lt"/>
            </a:endParaRPr>
          </a:p>
          <a:p>
            <a:pPr marL="285750" indent="-285750">
              <a:lnSpc>
                <a:spcPct val="150000"/>
              </a:lnSpc>
              <a:buClr>
                <a:schemeClr val="bg2"/>
              </a:buClr>
              <a:buSzPct val="120000"/>
              <a:buFont typeface="Wingdings" panose="05000000000000000000" pitchFamily="2" charset="2"/>
              <a:buChar char="§"/>
            </a:pPr>
            <a:r>
              <a:rPr lang="de-DE" sz="1400" dirty="0" err="1">
                <a:solidFill>
                  <a:schemeClr val="tx1"/>
                </a:solidFill>
                <a:latin typeface="+mn-lt"/>
              </a:rPr>
              <a:t>Complete</a:t>
            </a:r>
            <a:r>
              <a:rPr lang="de-DE" sz="1400" dirty="0">
                <a:solidFill>
                  <a:schemeClr val="tx1"/>
                </a:solidFill>
                <a:latin typeface="+mn-lt"/>
              </a:rPr>
              <a:t> digital </a:t>
            </a:r>
            <a:r>
              <a:rPr lang="de-DE" sz="1400" dirty="0" err="1">
                <a:solidFill>
                  <a:schemeClr val="tx1"/>
                </a:solidFill>
                <a:latin typeface="+mn-lt"/>
              </a:rPr>
              <a:t>integration</a:t>
            </a:r>
            <a:r>
              <a:rPr lang="de-DE" sz="1400" dirty="0">
                <a:solidFill>
                  <a:schemeClr val="tx1"/>
                </a:solidFill>
                <a:latin typeface="+mn-lt"/>
              </a:rPr>
              <a:t> </a:t>
            </a:r>
            <a:r>
              <a:rPr lang="de-DE" sz="1400" dirty="0" err="1">
                <a:solidFill>
                  <a:schemeClr val="tx1"/>
                </a:solidFill>
                <a:latin typeface="+mn-lt"/>
              </a:rPr>
              <a:t>of</a:t>
            </a:r>
            <a:r>
              <a:rPr lang="de-DE" sz="1400" dirty="0">
                <a:solidFill>
                  <a:schemeClr val="tx1"/>
                </a:solidFill>
                <a:latin typeface="+mn-lt"/>
              </a:rPr>
              <a:t> </a:t>
            </a:r>
            <a:r>
              <a:rPr lang="en-US" sz="1400" dirty="0" err="1">
                <a:solidFill>
                  <a:schemeClr val="tx1"/>
                </a:solidFill>
                <a:latin typeface="+mn-lt"/>
              </a:rPr>
              <a:t>IQpak</a:t>
            </a:r>
            <a:r>
              <a:rPr lang="en-US" sz="1400" dirty="0">
                <a:solidFill>
                  <a:schemeClr val="tx1"/>
                </a:solidFill>
                <a:latin typeface="+mn-lt"/>
              </a:rPr>
              <a:t>™</a:t>
            </a:r>
            <a:r>
              <a:rPr lang="de-DE" sz="1400" dirty="0">
                <a:solidFill>
                  <a:schemeClr val="tx1"/>
                </a:solidFill>
                <a:latin typeface="+mn-lt"/>
              </a:rPr>
              <a:t>-system </a:t>
            </a:r>
            <a:r>
              <a:rPr lang="de-DE" sz="1400" dirty="0" err="1">
                <a:solidFill>
                  <a:schemeClr val="tx1"/>
                </a:solidFill>
                <a:latin typeface="+mn-lt"/>
              </a:rPr>
              <a:t>during</a:t>
            </a:r>
            <a:r>
              <a:rPr lang="de-DE" sz="1400" dirty="0">
                <a:solidFill>
                  <a:schemeClr val="tx1"/>
                </a:solidFill>
                <a:latin typeface="+mn-lt"/>
              </a:rPr>
              <a:t> </a:t>
            </a:r>
            <a:r>
              <a:rPr lang="de-DE" sz="1400" dirty="0" err="1">
                <a:solidFill>
                  <a:schemeClr val="tx1"/>
                </a:solidFill>
                <a:latin typeface="+mn-lt"/>
              </a:rPr>
              <a:t>usage</a:t>
            </a:r>
            <a:r>
              <a:rPr lang="de-DE" sz="1400" dirty="0">
                <a:solidFill>
                  <a:schemeClr val="tx1"/>
                </a:solidFill>
                <a:latin typeface="+mn-lt"/>
              </a:rPr>
              <a:t> and </a:t>
            </a:r>
            <a:r>
              <a:rPr lang="de-DE" sz="1400" dirty="0" err="1">
                <a:solidFill>
                  <a:schemeClr val="tx1"/>
                </a:solidFill>
                <a:latin typeface="+mn-lt"/>
              </a:rPr>
              <a:t>refurbishing</a:t>
            </a:r>
            <a:r>
              <a:rPr lang="de-DE" sz="1400" dirty="0">
                <a:solidFill>
                  <a:schemeClr val="tx1"/>
                </a:solidFill>
                <a:latin typeface="+mn-lt"/>
              </a:rPr>
              <a:t> </a:t>
            </a:r>
            <a:r>
              <a:rPr lang="de-DE" sz="1400" dirty="0" err="1">
                <a:solidFill>
                  <a:schemeClr val="tx1"/>
                </a:solidFill>
                <a:latin typeface="+mn-lt"/>
              </a:rPr>
              <a:t>process</a:t>
            </a:r>
            <a:r>
              <a:rPr lang="de-DE" sz="1400" dirty="0">
                <a:solidFill>
                  <a:schemeClr val="tx1"/>
                </a:solidFill>
                <a:latin typeface="+mn-lt"/>
              </a:rPr>
              <a:t> </a:t>
            </a:r>
            <a:br>
              <a:rPr lang="de-DE" sz="1400" dirty="0">
                <a:solidFill>
                  <a:schemeClr val="tx1"/>
                </a:solidFill>
                <a:latin typeface="+mn-lt"/>
              </a:rPr>
            </a:br>
            <a:r>
              <a:rPr lang="de-DE" sz="1400" dirty="0">
                <a:solidFill>
                  <a:schemeClr val="tx1"/>
                </a:solidFill>
                <a:latin typeface="+mn-lt"/>
              </a:rPr>
              <a:t>&gt;&gt; </a:t>
            </a:r>
            <a:r>
              <a:rPr lang="de-DE" sz="1400" dirty="0" err="1">
                <a:solidFill>
                  <a:schemeClr val="tx1"/>
                </a:solidFill>
                <a:latin typeface="+mn-lt"/>
              </a:rPr>
              <a:t>enables</a:t>
            </a:r>
            <a:r>
              <a:rPr lang="de-DE" sz="1400" dirty="0">
                <a:solidFill>
                  <a:schemeClr val="tx1"/>
                </a:solidFill>
                <a:latin typeface="+mn-lt"/>
              </a:rPr>
              <a:t> </a:t>
            </a:r>
            <a:r>
              <a:rPr lang="de-DE" sz="1400" dirty="0" err="1">
                <a:solidFill>
                  <a:schemeClr val="tx1"/>
                </a:solidFill>
                <a:latin typeface="+mn-lt"/>
              </a:rPr>
              <a:t>the</a:t>
            </a:r>
            <a:r>
              <a:rPr lang="de-DE" sz="1400" dirty="0">
                <a:solidFill>
                  <a:schemeClr val="tx1"/>
                </a:solidFill>
                <a:latin typeface="+mn-lt"/>
              </a:rPr>
              <a:t> </a:t>
            </a:r>
            <a:r>
              <a:rPr lang="de-DE" sz="1400" dirty="0" err="1">
                <a:solidFill>
                  <a:schemeClr val="tx1"/>
                </a:solidFill>
                <a:latin typeface="+mn-lt"/>
              </a:rPr>
              <a:t>cross-border</a:t>
            </a:r>
            <a:r>
              <a:rPr lang="de-DE" sz="1400" dirty="0">
                <a:solidFill>
                  <a:schemeClr val="tx1"/>
                </a:solidFill>
                <a:latin typeface="+mn-lt"/>
              </a:rPr>
              <a:t> </a:t>
            </a:r>
            <a:r>
              <a:rPr lang="de-DE" sz="1400" dirty="0" err="1">
                <a:solidFill>
                  <a:schemeClr val="tx1"/>
                </a:solidFill>
                <a:latin typeface="+mn-lt"/>
              </a:rPr>
              <a:t>use</a:t>
            </a:r>
            <a:r>
              <a:rPr lang="de-DE" sz="1400" dirty="0">
                <a:solidFill>
                  <a:schemeClr val="tx1"/>
                </a:solidFill>
                <a:latin typeface="+mn-lt"/>
              </a:rPr>
              <a:t> in EU</a:t>
            </a:r>
            <a:br>
              <a:rPr lang="de-DE" sz="1400" dirty="0">
                <a:solidFill>
                  <a:schemeClr val="tx1"/>
                </a:solidFill>
                <a:latin typeface="+mn-lt"/>
              </a:rPr>
            </a:br>
            <a:r>
              <a:rPr lang="de-DE" sz="1400" dirty="0">
                <a:solidFill>
                  <a:schemeClr val="tx1"/>
                </a:solidFill>
                <a:latin typeface="+mn-lt"/>
              </a:rPr>
              <a:t>&gt;&gt; </a:t>
            </a:r>
            <a:r>
              <a:rPr lang="en-US" sz="1400" dirty="0">
                <a:solidFill>
                  <a:schemeClr val="tx1"/>
                </a:solidFill>
                <a:latin typeface="+mn-lt"/>
              </a:rPr>
              <a:t>improves production planning and control of the pool (</a:t>
            </a:r>
            <a:r>
              <a:rPr lang="en-US" sz="1400" dirty="0" err="1">
                <a:solidFill>
                  <a:schemeClr val="tx1"/>
                </a:solidFill>
                <a:latin typeface="+mn-lt"/>
              </a:rPr>
              <a:t>reprocessors</a:t>
            </a:r>
            <a:r>
              <a:rPr lang="en-US" sz="1400" dirty="0">
                <a:solidFill>
                  <a:schemeClr val="tx1"/>
                </a:solidFill>
                <a:latin typeface="+mn-lt"/>
              </a:rPr>
              <a:t> and fillers know where the packaging is located and what return is to be</a:t>
            </a:r>
            <a:br>
              <a:rPr lang="en-US" sz="1400" dirty="0">
                <a:solidFill>
                  <a:schemeClr val="tx1"/>
                </a:solidFill>
                <a:latin typeface="+mn-lt"/>
              </a:rPr>
            </a:br>
            <a:r>
              <a:rPr lang="en-US" sz="1400" dirty="0">
                <a:solidFill>
                  <a:schemeClr val="tx1"/>
                </a:solidFill>
                <a:latin typeface="+mn-lt"/>
              </a:rPr>
              <a:t>     expected (control of an appropriate pool size))</a:t>
            </a:r>
            <a:br>
              <a:rPr lang="en-US" sz="1400" dirty="0">
                <a:solidFill>
                  <a:schemeClr val="tx1"/>
                </a:solidFill>
                <a:latin typeface="+mn-lt"/>
              </a:rPr>
            </a:br>
            <a:r>
              <a:rPr lang="de-DE" sz="1400" dirty="0">
                <a:solidFill>
                  <a:schemeClr val="tx1"/>
                </a:solidFill>
                <a:latin typeface="+mn-lt"/>
              </a:rPr>
              <a:t>&gt;&gt; </a:t>
            </a:r>
            <a:r>
              <a:rPr lang="en-US" sz="1400" dirty="0">
                <a:solidFill>
                  <a:schemeClr val="tx1"/>
                </a:solidFill>
                <a:latin typeface="+mn-lt"/>
              </a:rPr>
              <a:t>high-quality recycling of the recyclable components by storing the respective system specifications (the system knows which materials have been</a:t>
            </a:r>
            <a:br>
              <a:rPr lang="en-US" sz="1400" dirty="0">
                <a:solidFill>
                  <a:schemeClr val="tx1"/>
                </a:solidFill>
                <a:latin typeface="+mn-lt"/>
              </a:rPr>
            </a:br>
            <a:r>
              <a:rPr lang="en-US" sz="1400" dirty="0">
                <a:solidFill>
                  <a:schemeClr val="tx1"/>
                </a:solidFill>
                <a:latin typeface="+mn-lt"/>
              </a:rPr>
              <a:t>     used so that the recyclable components can be sorted directly into the appropriate recycling fraction)</a:t>
            </a:r>
            <a:endParaRPr lang="de-DE" sz="1400" dirty="0">
              <a:solidFill>
                <a:schemeClr val="tx1"/>
              </a:solidFill>
              <a:latin typeface="+mn-lt"/>
            </a:endParaRPr>
          </a:p>
        </p:txBody>
      </p:sp>
      <p:sp>
        <p:nvSpPr>
          <p:cNvPr id="4" name="Foliennummernplatzhalter 3">
            <a:extLst>
              <a:ext uri="{FF2B5EF4-FFF2-40B4-BE49-F238E27FC236}">
                <a16:creationId xmlns:a16="http://schemas.microsoft.com/office/drawing/2014/main" id="{28C071C5-05DC-05B4-89E8-BF3F2C19E1D9}"/>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de-DE" sz="800" b="0" i="0" u="none" strike="noStrike" kern="1200" cap="none" spc="0" normalizeH="0" baseline="0" noProof="0">
                <a:ln>
                  <a:noFill/>
                </a:ln>
                <a:solidFill>
                  <a:srgbClr val="A6BBC8"/>
                </a:solidFill>
                <a:effectLst/>
                <a:uLnTx/>
                <a:uFillTx/>
                <a:latin typeface="Frutiger LT Com 45 Light"/>
                <a:ea typeface="+mn-ea"/>
                <a:cs typeface="+mn-cs"/>
              </a:rPr>
              <a:t>Seite </a:t>
            </a:r>
            <a:fld id="{A06316EC-39FF-4C97-AA6E-29B761CE3E45}" type="slidenum">
              <a:rPr kumimoji="0" lang="de-DE" sz="800" b="0" i="0" u="none" strike="noStrike" kern="1200" cap="none" spc="0" normalizeH="0" baseline="0" noProof="0" smtClean="0">
                <a:ln>
                  <a:noFill/>
                </a:ln>
                <a:solidFill>
                  <a:srgbClr val="A6BBC8"/>
                </a:solidFill>
                <a:effectLst/>
                <a:uLnTx/>
                <a:uFillTx/>
                <a:latin typeface="Frutiger LT Com 45 Light"/>
                <a:ea typeface="+mn-ea"/>
                <a:cs typeface="+mn-cs"/>
              </a:rPr>
              <a:pPr marL="0" marR="0" lvl="0" indent="0" algn="l" defTabSz="914400" rtl="0" eaLnBrk="1" fontAlgn="auto" latinLnBrk="0" hangingPunct="1">
                <a:lnSpc>
                  <a:spcPct val="100000"/>
                </a:lnSpc>
                <a:spcBef>
                  <a:spcPct val="50000"/>
                </a:spcBef>
                <a:spcAft>
                  <a:spcPct val="0"/>
                </a:spcAft>
                <a:buClrTx/>
                <a:buSzTx/>
                <a:buFontTx/>
                <a:buNone/>
                <a:tabLst/>
                <a:defRPr/>
              </a:pPr>
              <a:t>11</a:t>
            </a:fld>
            <a:endParaRPr kumimoji="0" lang="de-DE" sz="800" b="0" i="0" u="none" strike="noStrike" kern="1200" cap="none" spc="0" normalizeH="0" baseline="0" noProof="0" dirty="0">
              <a:ln>
                <a:noFill/>
              </a:ln>
              <a:solidFill>
                <a:srgbClr val="A6BBC8"/>
              </a:solidFill>
              <a:effectLst/>
              <a:uLnTx/>
              <a:uFillTx/>
              <a:latin typeface="Frutiger LT Com 45 Light"/>
              <a:ea typeface="+mn-ea"/>
              <a:cs typeface="+mn-cs"/>
            </a:endParaRPr>
          </a:p>
        </p:txBody>
      </p:sp>
      <p:pic>
        <p:nvPicPr>
          <p:cNvPr id="5" name="Grafik 4">
            <a:extLst>
              <a:ext uri="{FF2B5EF4-FFF2-40B4-BE49-F238E27FC236}">
                <a16:creationId xmlns:a16="http://schemas.microsoft.com/office/drawing/2014/main" id="{745E743D-0254-4022-46D0-9504F59CDE7C}"/>
              </a:ext>
            </a:extLst>
          </p:cNvPr>
          <p:cNvPicPr>
            <a:picLocks noChangeAspect="1"/>
          </p:cNvPicPr>
          <p:nvPr/>
        </p:nvPicPr>
        <p:blipFill>
          <a:blip r:embed="rId2"/>
          <a:stretch>
            <a:fillRect/>
          </a:stretch>
        </p:blipFill>
        <p:spPr>
          <a:xfrm>
            <a:off x="7812567" y="6301363"/>
            <a:ext cx="2243135" cy="404812"/>
          </a:xfrm>
          <a:prstGeom prst="rect">
            <a:avLst/>
          </a:prstGeom>
        </p:spPr>
      </p:pic>
    </p:spTree>
    <p:extLst>
      <p:ext uri="{BB962C8B-B14F-4D97-AF65-F5344CB8AC3E}">
        <p14:creationId xmlns:p14="http://schemas.microsoft.com/office/powerpoint/2010/main" val="525393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147F70-0179-6782-4C9D-EC332659BCF3}"/>
              </a:ext>
            </a:extLst>
          </p:cNvPr>
          <p:cNvSpPr>
            <a:spLocks noGrp="1"/>
          </p:cNvSpPr>
          <p:nvPr>
            <p:ph type="title"/>
          </p:nvPr>
        </p:nvSpPr>
        <p:spPr/>
        <p:txBody>
          <a:bodyPr/>
          <a:lstStyle/>
          <a:p>
            <a:r>
              <a:rPr lang="de-DE" dirty="0" err="1"/>
              <a:t>Ifeu</a:t>
            </a:r>
            <a:r>
              <a:rPr lang="de-DE" dirty="0"/>
              <a:t> </a:t>
            </a:r>
            <a:r>
              <a:rPr lang="de-DE" dirty="0" err="1"/>
              <a:t>report</a:t>
            </a:r>
            <a:endParaRPr lang="de-DE" dirty="0"/>
          </a:p>
        </p:txBody>
      </p:sp>
      <p:sp>
        <p:nvSpPr>
          <p:cNvPr id="3" name="Inhaltsplatzhalter 2">
            <a:extLst>
              <a:ext uri="{FF2B5EF4-FFF2-40B4-BE49-F238E27FC236}">
                <a16:creationId xmlns:a16="http://schemas.microsoft.com/office/drawing/2014/main" id="{E5269C42-547C-20D9-1FBE-DF9BFC693FE3}"/>
              </a:ext>
            </a:extLst>
          </p:cNvPr>
          <p:cNvSpPr>
            <a:spLocks noGrp="1"/>
          </p:cNvSpPr>
          <p:nvPr>
            <p:ph idx="1"/>
          </p:nvPr>
        </p:nvSpPr>
        <p:spPr>
          <a:xfrm>
            <a:off x="477900" y="1429682"/>
            <a:ext cx="11493521" cy="2951385"/>
          </a:xfrm>
        </p:spPr>
        <p:txBody>
          <a:bodyPr/>
          <a:lstStyle/>
          <a:p>
            <a:r>
              <a:rPr lang="de-DE" sz="1400" dirty="0">
                <a:solidFill>
                  <a:schemeClr val="tx1"/>
                </a:solidFill>
                <a:latin typeface="+mn-lt"/>
              </a:rPr>
              <a:t>Further </a:t>
            </a:r>
            <a:r>
              <a:rPr lang="de-DE" sz="1400" dirty="0" err="1">
                <a:solidFill>
                  <a:schemeClr val="tx1"/>
                </a:solidFill>
                <a:latin typeface="+mn-lt"/>
              </a:rPr>
              <a:t>comments</a:t>
            </a:r>
            <a:r>
              <a:rPr lang="de-DE" sz="1400" dirty="0">
                <a:solidFill>
                  <a:schemeClr val="tx1"/>
                </a:solidFill>
                <a:latin typeface="+mn-lt"/>
              </a:rPr>
              <a:t>:</a:t>
            </a:r>
          </a:p>
          <a:p>
            <a:pPr marL="285750" indent="-285750">
              <a:lnSpc>
                <a:spcPct val="150000"/>
              </a:lnSpc>
              <a:buClr>
                <a:schemeClr val="bg2"/>
              </a:buClr>
              <a:buSzPct val="120000"/>
              <a:buFont typeface="Wingdings" panose="05000000000000000000" pitchFamily="2" charset="2"/>
              <a:buChar char="§"/>
            </a:pPr>
            <a:r>
              <a:rPr lang="en-US" sz="1400" dirty="0">
                <a:solidFill>
                  <a:schemeClr val="tx1"/>
                </a:solidFill>
                <a:latin typeface="+mn-lt"/>
              </a:rPr>
              <a:t>The definitions and assumptions made in the context of the orienting calculations are comprehensible, the balanced results are valid and can be regarded as directionally reliable for the evaluation of the </a:t>
            </a:r>
            <a:r>
              <a:rPr lang="en-US" sz="1400" dirty="0" err="1">
                <a:solidFill>
                  <a:schemeClr val="tx1"/>
                </a:solidFill>
                <a:latin typeface="+mn-lt"/>
              </a:rPr>
              <a:t>IQpak</a:t>
            </a:r>
            <a:r>
              <a:rPr lang="en-US" sz="1400" dirty="0">
                <a:solidFill>
                  <a:schemeClr val="tx1"/>
                </a:solidFill>
                <a:latin typeface="+mn-lt"/>
              </a:rPr>
              <a:t>™ system.</a:t>
            </a:r>
          </a:p>
          <a:p>
            <a:pPr marL="285750" indent="-285750">
              <a:lnSpc>
                <a:spcPct val="150000"/>
              </a:lnSpc>
              <a:buClr>
                <a:schemeClr val="bg2"/>
              </a:buClr>
              <a:buSzPct val="120000"/>
              <a:buFont typeface="Wingdings" panose="05000000000000000000" pitchFamily="2" charset="2"/>
              <a:buChar char="§"/>
            </a:pPr>
            <a:r>
              <a:rPr lang="en-US" sz="1400" dirty="0">
                <a:solidFill>
                  <a:schemeClr val="tx1"/>
                </a:solidFill>
                <a:latin typeface="+mn-lt"/>
              </a:rPr>
              <a:t>Basically, we consider the </a:t>
            </a:r>
            <a:r>
              <a:rPr lang="en-US" sz="1400" dirty="0" err="1">
                <a:solidFill>
                  <a:schemeClr val="tx1"/>
                </a:solidFill>
                <a:latin typeface="+mn-lt"/>
              </a:rPr>
              <a:t>IQpak</a:t>
            </a:r>
            <a:r>
              <a:rPr lang="en-US" sz="1400" dirty="0">
                <a:solidFill>
                  <a:schemeClr val="tx1"/>
                </a:solidFill>
                <a:latin typeface="+mn-lt"/>
              </a:rPr>
              <a:t>™ system to be predestined for the packaging of dairy products such as yogurt, quark, desserts, etc. due to its design.</a:t>
            </a:r>
            <a:br>
              <a:rPr lang="en-US" sz="1400" dirty="0">
                <a:solidFill>
                  <a:schemeClr val="tx1"/>
                </a:solidFill>
                <a:latin typeface="+mn-lt"/>
              </a:rPr>
            </a:br>
            <a:r>
              <a:rPr lang="en-US" sz="1400" dirty="0">
                <a:solidFill>
                  <a:schemeClr val="tx1"/>
                </a:solidFill>
                <a:latin typeface="+mn-lt"/>
              </a:rPr>
              <a:t>&gt;&gt; In this area, </a:t>
            </a:r>
            <a:r>
              <a:rPr lang="en-US" sz="1400" dirty="0" err="1">
                <a:solidFill>
                  <a:schemeClr val="tx1"/>
                </a:solidFill>
                <a:latin typeface="+mn-lt"/>
              </a:rPr>
              <a:t>IQpak</a:t>
            </a:r>
            <a:r>
              <a:rPr lang="en-US" sz="1400" dirty="0">
                <a:solidFill>
                  <a:schemeClr val="tx1"/>
                </a:solidFill>
                <a:latin typeface="+mn-lt"/>
              </a:rPr>
              <a:t>™, as a system that is more or less freely scalable in terms of fill size, can offer a reusable alternative that avoids the hygienic</a:t>
            </a:r>
            <a:br>
              <a:rPr lang="en-US" sz="1400" dirty="0">
                <a:solidFill>
                  <a:schemeClr val="tx1"/>
                </a:solidFill>
                <a:latin typeface="+mn-lt"/>
              </a:rPr>
            </a:br>
            <a:r>
              <a:rPr lang="en-US" sz="1400" dirty="0">
                <a:solidFill>
                  <a:schemeClr val="tx1"/>
                </a:solidFill>
                <a:latin typeface="+mn-lt"/>
              </a:rPr>
              <a:t>     problems of deposit return known from practical experience.</a:t>
            </a:r>
            <a:br>
              <a:rPr lang="en-US" sz="1400" dirty="0">
                <a:solidFill>
                  <a:schemeClr val="tx1"/>
                </a:solidFill>
                <a:latin typeface="+mn-lt"/>
              </a:rPr>
            </a:br>
            <a:r>
              <a:rPr lang="en-US" sz="1400" dirty="0">
                <a:solidFill>
                  <a:schemeClr val="tx1"/>
                </a:solidFill>
                <a:latin typeface="+mn-lt"/>
              </a:rPr>
              <a:t>&gt;&gt; A comparison with current alternatives (e.g. glass + metal lid) will show a life cycle assessment advantage. </a:t>
            </a:r>
            <a:endParaRPr lang="de-DE" sz="1800" dirty="0"/>
          </a:p>
        </p:txBody>
      </p:sp>
      <p:sp>
        <p:nvSpPr>
          <p:cNvPr id="4" name="Foliennummernplatzhalter 3">
            <a:extLst>
              <a:ext uri="{FF2B5EF4-FFF2-40B4-BE49-F238E27FC236}">
                <a16:creationId xmlns:a16="http://schemas.microsoft.com/office/drawing/2014/main" id="{28C071C5-05DC-05B4-89E8-BF3F2C19E1D9}"/>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de-DE" sz="800" b="0" i="0" u="none" strike="noStrike" kern="1200" cap="none" spc="0" normalizeH="0" baseline="0" noProof="0">
                <a:ln>
                  <a:noFill/>
                </a:ln>
                <a:solidFill>
                  <a:srgbClr val="A6BBC8"/>
                </a:solidFill>
                <a:effectLst/>
                <a:uLnTx/>
                <a:uFillTx/>
                <a:latin typeface="Frutiger LT Com 45 Light"/>
                <a:ea typeface="+mn-ea"/>
                <a:cs typeface="+mn-cs"/>
              </a:rPr>
              <a:t>Seite </a:t>
            </a:r>
            <a:fld id="{A06316EC-39FF-4C97-AA6E-29B761CE3E45}" type="slidenum">
              <a:rPr kumimoji="0" lang="de-DE" sz="800" b="0" i="0" u="none" strike="noStrike" kern="1200" cap="none" spc="0" normalizeH="0" baseline="0" noProof="0" smtClean="0">
                <a:ln>
                  <a:noFill/>
                </a:ln>
                <a:solidFill>
                  <a:srgbClr val="A6BBC8"/>
                </a:solidFill>
                <a:effectLst/>
                <a:uLnTx/>
                <a:uFillTx/>
                <a:latin typeface="Frutiger LT Com 45 Light"/>
                <a:ea typeface="+mn-ea"/>
                <a:cs typeface="+mn-cs"/>
              </a:rPr>
              <a:pPr marL="0" marR="0" lvl="0" indent="0" algn="l" defTabSz="914400" rtl="0" eaLnBrk="1" fontAlgn="auto" latinLnBrk="0" hangingPunct="1">
                <a:lnSpc>
                  <a:spcPct val="100000"/>
                </a:lnSpc>
                <a:spcBef>
                  <a:spcPct val="50000"/>
                </a:spcBef>
                <a:spcAft>
                  <a:spcPct val="0"/>
                </a:spcAft>
                <a:buClrTx/>
                <a:buSzTx/>
                <a:buFontTx/>
                <a:buNone/>
                <a:tabLst/>
                <a:defRPr/>
              </a:pPr>
              <a:t>12</a:t>
            </a:fld>
            <a:endParaRPr kumimoji="0" lang="de-DE" sz="800" b="0" i="0" u="none" strike="noStrike" kern="1200" cap="none" spc="0" normalizeH="0" baseline="0" noProof="0" dirty="0">
              <a:ln>
                <a:noFill/>
              </a:ln>
              <a:solidFill>
                <a:srgbClr val="A6BBC8"/>
              </a:solidFill>
              <a:effectLst/>
              <a:uLnTx/>
              <a:uFillTx/>
              <a:latin typeface="Frutiger LT Com 45 Light"/>
              <a:ea typeface="+mn-ea"/>
              <a:cs typeface="+mn-cs"/>
            </a:endParaRPr>
          </a:p>
        </p:txBody>
      </p:sp>
      <p:pic>
        <p:nvPicPr>
          <p:cNvPr id="5" name="Grafik 4">
            <a:extLst>
              <a:ext uri="{FF2B5EF4-FFF2-40B4-BE49-F238E27FC236}">
                <a16:creationId xmlns:a16="http://schemas.microsoft.com/office/drawing/2014/main" id="{CE8DEA72-9706-B29C-C8E9-0FDE593D7110}"/>
              </a:ext>
            </a:extLst>
          </p:cNvPr>
          <p:cNvPicPr>
            <a:picLocks noChangeAspect="1"/>
          </p:cNvPicPr>
          <p:nvPr/>
        </p:nvPicPr>
        <p:blipFill>
          <a:blip r:embed="rId2"/>
          <a:stretch>
            <a:fillRect/>
          </a:stretch>
        </p:blipFill>
        <p:spPr>
          <a:xfrm>
            <a:off x="7812567" y="6301363"/>
            <a:ext cx="2243135" cy="404812"/>
          </a:xfrm>
          <a:prstGeom prst="rect">
            <a:avLst/>
          </a:prstGeom>
        </p:spPr>
      </p:pic>
    </p:spTree>
    <p:extLst>
      <p:ext uri="{BB962C8B-B14F-4D97-AF65-F5344CB8AC3E}">
        <p14:creationId xmlns:p14="http://schemas.microsoft.com/office/powerpoint/2010/main" val="29633839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27D98A-ABD3-A41E-3C07-B1E4D128432B}"/>
              </a:ext>
            </a:extLst>
          </p:cNvPr>
          <p:cNvSpPr>
            <a:spLocks noGrp="1"/>
          </p:cNvSpPr>
          <p:nvPr>
            <p:ph type="title"/>
          </p:nvPr>
        </p:nvSpPr>
        <p:spPr>
          <a:xfrm>
            <a:off x="477901" y="334800"/>
            <a:ext cx="11234612" cy="726481"/>
          </a:xfrm>
        </p:spPr>
        <p:txBody>
          <a:bodyPr/>
          <a:lstStyle/>
          <a:p>
            <a:r>
              <a:rPr lang="de-DE" dirty="0" err="1"/>
              <a:t>Estimated</a:t>
            </a:r>
            <a:r>
              <a:rPr lang="de-DE" dirty="0"/>
              <a:t> </a:t>
            </a:r>
            <a:r>
              <a:rPr lang="de-DE" dirty="0" err="1"/>
              <a:t>eco</a:t>
            </a:r>
            <a:r>
              <a:rPr lang="de-DE" dirty="0"/>
              <a:t> potential (CO</a:t>
            </a:r>
            <a:r>
              <a:rPr lang="de-DE" sz="1600" dirty="0"/>
              <a:t>2</a:t>
            </a:r>
            <a:r>
              <a:rPr lang="de-DE" dirty="0"/>
              <a:t>-foot </a:t>
            </a:r>
            <a:r>
              <a:rPr lang="de-DE" dirty="0" err="1"/>
              <a:t>print</a:t>
            </a:r>
            <a:r>
              <a:rPr lang="de-DE" dirty="0"/>
              <a:t>) </a:t>
            </a:r>
            <a:r>
              <a:rPr lang="de-DE" dirty="0" err="1"/>
              <a:t>of</a:t>
            </a:r>
            <a:r>
              <a:rPr lang="de-DE" dirty="0"/>
              <a:t> </a:t>
            </a:r>
            <a:r>
              <a:rPr lang="de-DE" dirty="0" err="1"/>
              <a:t>IQpak</a:t>
            </a:r>
            <a:br>
              <a:rPr lang="de-DE" dirty="0"/>
            </a:br>
            <a:r>
              <a:rPr lang="de-DE" sz="2000" dirty="0" err="1">
                <a:latin typeface="Frutiger 45 Light" panose="020B0300000000000000" pitchFamily="34" charset="0"/>
              </a:rPr>
              <a:t>Example</a:t>
            </a:r>
            <a:r>
              <a:rPr lang="de-DE" sz="2000" dirty="0">
                <a:latin typeface="Frutiger 45 Light" panose="020B0300000000000000" pitchFamily="34" charset="0"/>
              </a:rPr>
              <a:t>: </a:t>
            </a:r>
            <a:r>
              <a:rPr lang="de-DE" sz="2000" dirty="0" err="1">
                <a:latin typeface="Frutiger 45 Light" panose="020B0300000000000000" pitchFamily="34" charset="0"/>
              </a:rPr>
              <a:t>composite</a:t>
            </a:r>
            <a:r>
              <a:rPr lang="de-DE" sz="2000" dirty="0">
                <a:latin typeface="Frutiger 45 Light" panose="020B0300000000000000" pitchFamily="34" charset="0"/>
              </a:rPr>
              <a:t> </a:t>
            </a:r>
            <a:r>
              <a:rPr lang="de-DE" sz="2000" dirty="0" err="1">
                <a:latin typeface="Frutiger 45 Light" panose="020B0300000000000000" pitchFamily="34" charset="0"/>
              </a:rPr>
              <a:t>cardboard</a:t>
            </a:r>
            <a:endParaRPr lang="de-DE" sz="2000" dirty="0">
              <a:latin typeface="Frutiger 45 Light" panose="020B0300000000000000" pitchFamily="34" charset="0"/>
            </a:endParaRPr>
          </a:p>
        </p:txBody>
      </p:sp>
      <p:sp>
        <p:nvSpPr>
          <p:cNvPr id="4" name="Foliennummernplatzhalter 3">
            <a:extLst>
              <a:ext uri="{FF2B5EF4-FFF2-40B4-BE49-F238E27FC236}">
                <a16:creationId xmlns:a16="http://schemas.microsoft.com/office/drawing/2014/main" id="{20DAAA07-A532-C333-4FD1-52D2B8C1811D}"/>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de-DE" sz="800" b="0" i="0" u="none" strike="noStrike" kern="1200" cap="none" spc="0" normalizeH="0" baseline="0" noProof="0">
                <a:ln>
                  <a:noFill/>
                </a:ln>
                <a:solidFill>
                  <a:srgbClr val="A6BBC8"/>
                </a:solidFill>
                <a:effectLst/>
                <a:uLnTx/>
                <a:uFillTx/>
                <a:latin typeface="Frutiger LT Com 45 Light"/>
                <a:ea typeface="+mn-ea"/>
                <a:cs typeface="+mn-cs"/>
              </a:rPr>
              <a:t>Seite </a:t>
            </a:r>
            <a:fld id="{A06316EC-39FF-4C97-AA6E-29B761CE3E45}" type="slidenum">
              <a:rPr kumimoji="0" lang="de-DE" sz="800" b="0" i="0" u="none" strike="noStrike" kern="1200" cap="none" spc="0" normalizeH="0" baseline="0" noProof="0" smtClean="0">
                <a:ln>
                  <a:noFill/>
                </a:ln>
                <a:solidFill>
                  <a:srgbClr val="A6BBC8"/>
                </a:solidFill>
                <a:effectLst/>
                <a:uLnTx/>
                <a:uFillTx/>
                <a:latin typeface="Frutiger LT Com 45 Light"/>
                <a:ea typeface="+mn-ea"/>
                <a:cs typeface="+mn-cs"/>
              </a:rPr>
              <a:pPr marL="0" marR="0" lvl="0" indent="0" algn="l" defTabSz="914400" rtl="0" eaLnBrk="1" fontAlgn="auto" latinLnBrk="0" hangingPunct="1">
                <a:lnSpc>
                  <a:spcPct val="100000"/>
                </a:lnSpc>
                <a:spcBef>
                  <a:spcPct val="50000"/>
                </a:spcBef>
                <a:spcAft>
                  <a:spcPct val="0"/>
                </a:spcAft>
                <a:buClrTx/>
                <a:buSzTx/>
                <a:buFontTx/>
                <a:buNone/>
                <a:tabLst/>
                <a:defRPr/>
              </a:pPr>
              <a:t>13</a:t>
            </a:fld>
            <a:endParaRPr kumimoji="0" lang="de-DE" sz="800" b="0" i="0" u="none" strike="noStrike" kern="1200" cap="none" spc="0" normalizeH="0" baseline="0" noProof="0" dirty="0">
              <a:ln>
                <a:noFill/>
              </a:ln>
              <a:solidFill>
                <a:srgbClr val="A6BBC8"/>
              </a:solidFill>
              <a:effectLst/>
              <a:uLnTx/>
              <a:uFillTx/>
              <a:latin typeface="Frutiger LT Com 45 Light"/>
              <a:ea typeface="+mn-ea"/>
              <a:cs typeface="+mn-cs"/>
            </a:endParaRPr>
          </a:p>
        </p:txBody>
      </p:sp>
      <p:sp>
        <p:nvSpPr>
          <p:cNvPr id="9" name="Inhaltsplatzhalter 8">
            <a:extLst>
              <a:ext uri="{FF2B5EF4-FFF2-40B4-BE49-F238E27FC236}">
                <a16:creationId xmlns:a16="http://schemas.microsoft.com/office/drawing/2014/main" id="{C7C7F814-C5BB-F7EF-6D83-E2129ED9396C}"/>
              </a:ext>
            </a:extLst>
          </p:cNvPr>
          <p:cNvSpPr>
            <a:spLocks noGrp="1"/>
          </p:cNvSpPr>
          <p:nvPr>
            <p:ph idx="1"/>
          </p:nvPr>
        </p:nvSpPr>
        <p:spPr>
          <a:xfrm>
            <a:off x="1050643" y="4929563"/>
            <a:ext cx="10979930" cy="735779"/>
          </a:xfrm>
        </p:spPr>
        <p:txBody>
          <a:bodyPr/>
          <a:lstStyle/>
          <a:p>
            <a:pPr algn="l">
              <a:buClr>
                <a:schemeClr val="bg2"/>
              </a:buClr>
              <a:buSzPct val="120000"/>
            </a:pPr>
            <a:r>
              <a:rPr lang="en-US" sz="1400" b="1" i="0" u="none" strike="noStrike" baseline="0" dirty="0">
                <a:solidFill>
                  <a:schemeClr val="tx1"/>
                </a:solidFill>
                <a:latin typeface="Frutiger LT Com 45 Light" panose="020B0303030504020204" pitchFamily="34" charset="0"/>
              </a:rPr>
              <a:t>With 50 rotations of IQPAK CO2-savings are app. between 66% - 83%</a:t>
            </a:r>
          </a:p>
          <a:p>
            <a:pPr algn="l">
              <a:buClr>
                <a:schemeClr val="bg2"/>
              </a:buClr>
              <a:buSzPct val="120000"/>
            </a:pPr>
            <a:endParaRPr lang="de-DE" sz="1600" b="1" dirty="0">
              <a:latin typeface="Frutiger LT Com 45 Light" panose="020B0303030504020204" pitchFamily="34" charset="0"/>
            </a:endParaRPr>
          </a:p>
        </p:txBody>
      </p:sp>
      <p:graphicFrame>
        <p:nvGraphicFramePr>
          <p:cNvPr id="3" name="Tabelle 2">
            <a:extLst>
              <a:ext uri="{FF2B5EF4-FFF2-40B4-BE49-F238E27FC236}">
                <a16:creationId xmlns:a16="http://schemas.microsoft.com/office/drawing/2014/main" id="{D086C8D9-F4DD-91CE-2874-B1075C9B879F}"/>
              </a:ext>
            </a:extLst>
          </p:cNvPr>
          <p:cNvGraphicFramePr>
            <a:graphicFrameLocks noGrp="1"/>
          </p:cNvGraphicFramePr>
          <p:nvPr>
            <p:extLst>
              <p:ext uri="{D42A27DB-BD31-4B8C-83A1-F6EECF244321}">
                <p14:modId xmlns:p14="http://schemas.microsoft.com/office/powerpoint/2010/main" val="2210089467"/>
              </p:ext>
            </p:extLst>
          </p:nvPr>
        </p:nvGraphicFramePr>
        <p:xfrm>
          <a:off x="1050643" y="1820079"/>
          <a:ext cx="9005059" cy="2551605"/>
        </p:xfrm>
        <a:graphic>
          <a:graphicData uri="http://schemas.openxmlformats.org/drawingml/2006/table">
            <a:tbl>
              <a:tblPr>
                <a:tableStyleId>{5C22544A-7EE6-4342-B048-85BDC9FD1C3A}</a:tableStyleId>
              </a:tblPr>
              <a:tblGrid>
                <a:gridCol w="4796147">
                  <a:extLst>
                    <a:ext uri="{9D8B030D-6E8A-4147-A177-3AD203B41FA5}">
                      <a16:colId xmlns:a16="http://schemas.microsoft.com/office/drawing/2014/main" val="2507389141"/>
                    </a:ext>
                  </a:extLst>
                </a:gridCol>
                <a:gridCol w="1699082">
                  <a:extLst>
                    <a:ext uri="{9D8B030D-6E8A-4147-A177-3AD203B41FA5}">
                      <a16:colId xmlns:a16="http://schemas.microsoft.com/office/drawing/2014/main" val="3709317907"/>
                    </a:ext>
                  </a:extLst>
                </a:gridCol>
                <a:gridCol w="2509830">
                  <a:extLst>
                    <a:ext uri="{9D8B030D-6E8A-4147-A177-3AD203B41FA5}">
                      <a16:colId xmlns:a16="http://schemas.microsoft.com/office/drawing/2014/main" val="1560157694"/>
                    </a:ext>
                  </a:extLst>
                </a:gridCol>
              </a:tblGrid>
              <a:tr h="499406">
                <a:tc>
                  <a:txBody>
                    <a:bodyPr/>
                    <a:lstStyle/>
                    <a:p>
                      <a:pPr algn="ctr" fontAlgn="b"/>
                      <a:r>
                        <a:rPr lang="de-DE" sz="1400" b="1" u="none" strike="noStrike" dirty="0" err="1">
                          <a:effectLst/>
                        </a:rPr>
                        <a:t>Process</a:t>
                      </a:r>
                      <a:endParaRPr lang="de-DE"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1400" b="1" u="none" strike="noStrike" dirty="0">
                          <a:effectLst/>
                        </a:rPr>
                        <a:t>CO</a:t>
                      </a:r>
                      <a:r>
                        <a:rPr lang="en-US" sz="1400" b="1" u="none" strike="noStrike" baseline="-25000" dirty="0">
                          <a:effectLst/>
                        </a:rPr>
                        <a:t>2</a:t>
                      </a:r>
                      <a:r>
                        <a:rPr lang="en-US" sz="1400" b="1" u="none" strike="noStrike" dirty="0">
                          <a:effectLst/>
                        </a:rPr>
                        <a:t>-equivalent </a:t>
                      </a:r>
                      <a:br>
                        <a:rPr lang="en-US" sz="1400" b="1" u="none" strike="noStrike" dirty="0">
                          <a:effectLst/>
                        </a:rPr>
                      </a:br>
                      <a:r>
                        <a:rPr lang="en-US" sz="1400" b="1" u="none" strike="noStrike" dirty="0">
                          <a:effectLst/>
                        </a:rPr>
                        <a:t>kg CO</a:t>
                      </a:r>
                      <a:r>
                        <a:rPr lang="en-US" sz="1400" b="1" u="none" strike="noStrike" baseline="-25000" dirty="0">
                          <a:effectLst/>
                        </a:rPr>
                        <a:t>2</a:t>
                      </a:r>
                      <a:r>
                        <a:rPr lang="en-US" sz="1400" b="1" u="none" strike="noStrike" dirty="0">
                          <a:effectLst/>
                        </a:rPr>
                        <a:t>e / 1000 l</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400" b="1" u="none" strike="noStrike" dirty="0">
                          <a:effectLst/>
                        </a:rPr>
                        <a:t>CO</a:t>
                      </a:r>
                      <a:r>
                        <a:rPr lang="en-US" sz="1400" b="1" u="none" strike="noStrike" baseline="-25000" dirty="0">
                          <a:effectLst/>
                        </a:rPr>
                        <a:t>2</a:t>
                      </a:r>
                      <a:r>
                        <a:rPr lang="en-US" sz="1400" b="1" u="none" strike="noStrike" dirty="0">
                          <a:effectLst/>
                        </a:rPr>
                        <a:t>-equivalent </a:t>
                      </a:r>
                      <a:br>
                        <a:rPr lang="en-US" sz="1400" b="1" u="none" strike="noStrike" dirty="0">
                          <a:effectLst/>
                        </a:rPr>
                      </a:br>
                      <a:r>
                        <a:rPr lang="en-US" sz="1400" b="1" u="none" strike="noStrike" dirty="0">
                          <a:effectLst/>
                        </a:rPr>
                        <a:t>kg CO</a:t>
                      </a:r>
                      <a:r>
                        <a:rPr lang="en-US" sz="1400" b="1" u="none" strike="noStrike" baseline="-25000" dirty="0">
                          <a:effectLst/>
                        </a:rPr>
                        <a:t>2</a:t>
                      </a:r>
                      <a:r>
                        <a:rPr lang="en-US" sz="1400" b="1" u="none" strike="noStrike" dirty="0">
                          <a:effectLst/>
                        </a:rPr>
                        <a:t>e / 50.000 l (50 cycles)</a:t>
                      </a:r>
                      <a:endParaRPr lang="en-US" sz="14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294278490"/>
                  </a:ext>
                </a:extLst>
              </a:tr>
              <a:tr h="241300">
                <a:tc>
                  <a:txBody>
                    <a:bodyPr/>
                    <a:lstStyle/>
                    <a:p>
                      <a:pPr algn="l" fontAlgn="b"/>
                      <a:r>
                        <a:rPr lang="de-DE" sz="1400" b="1" dirty="0" err="1">
                          <a:latin typeface="+mn-lt"/>
                        </a:rPr>
                        <a:t>composite</a:t>
                      </a:r>
                      <a:r>
                        <a:rPr lang="de-DE" sz="1400" b="1" dirty="0">
                          <a:latin typeface="+mn-lt"/>
                        </a:rPr>
                        <a:t> </a:t>
                      </a:r>
                      <a:r>
                        <a:rPr lang="de-DE" sz="1400" b="1" dirty="0" err="1">
                          <a:latin typeface="+mn-lt"/>
                        </a:rPr>
                        <a:t>cardboard</a:t>
                      </a:r>
                      <a:endParaRPr lang="de-DE" sz="1400" b="1" i="0" u="none" strike="noStrike" dirty="0">
                        <a:solidFill>
                          <a:srgbClr val="000000"/>
                        </a:solidFill>
                        <a:effectLst/>
                        <a:latin typeface="+mn-lt"/>
                      </a:endParaRPr>
                    </a:p>
                  </a:txBody>
                  <a:tcPr marL="6350" marR="6350" marT="6350" marB="0" anchor="b">
                    <a:solidFill>
                      <a:srgbClr val="FFFF00"/>
                    </a:solidFill>
                  </a:tcPr>
                </a:tc>
                <a:tc>
                  <a:txBody>
                    <a:bodyPr/>
                    <a:lstStyle/>
                    <a:p>
                      <a:pPr algn="ctr" fontAlgn="b"/>
                      <a:r>
                        <a:rPr lang="de-DE" sz="1400" b="1" u="none" strike="noStrike" dirty="0">
                          <a:effectLst/>
                        </a:rPr>
                        <a:t>31-62</a:t>
                      </a:r>
                      <a:endParaRPr lang="de-DE" sz="1400" b="1" i="0" u="none" strike="noStrike" dirty="0">
                        <a:solidFill>
                          <a:srgbClr val="000000"/>
                        </a:solidFill>
                        <a:effectLst/>
                        <a:latin typeface="Calibri" panose="020F0502020204030204" pitchFamily="34" charset="0"/>
                      </a:endParaRPr>
                    </a:p>
                  </a:txBody>
                  <a:tcPr marL="6350" marR="6350" marT="6350" marB="0" anchor="b">
                    <a:solidFill>
                      <a:srgbClr val="FFFF00"/>
                    </a:solidFill>
                  </a:tcPr>
                </a:tc>
                <a:tc>
                  <a:txBody>
                    <a:bodyPr/>
                    <a:lstStyle/>
                    <a:p>
                      <a:pPr algn="ctr" fontAlgn="b"/>
                      <a:r>
                        <a:rPr lang="de-DE" sz="1400" b="1" i="0" u="none" strike="noStrike" dirty="0">
                          <a:solidFill>
                            <a:srgbClr val="000000"/>
                          </a:solidFill>
                          <a:effectLst/>
                          <a:latin typeface="+mn-lt"/>
                        </a:rPr>
                        <a:t>1550-3100</a:t>
                      </a:r>
                    </a:p>
                  </a:txBody>
                  <a:tcPr marL="6350" marR="6350" marT="6350" marB="0" anchor="b">
                    <a:solidFill>
                      <a:srgbClr val="FFFF00"/>
                    </a:solidFill>
                  </a:tcPr>
                </a:tc>
                <a:extLst>
                  <a:ext uri="{0D108BD9-81ED-4DB2-BD59-A6C34878D82A}">
                    <a16:rowId xmlns:a16="http://schemas.microsoft.com/office/drawing/2014/main" val="1668576059"/>
                  </a:ext>
                </a:extLst>
              </a:tr>
              <a:tr h="477399">
                <a:tc>
                  <a:txBody>
                    <a:bodyPr/>
                    <a:lstStyle/>
                    <a:p>
                      <a:pPr algn="l" fontAlgn="b"/>
                      <a:endParaRPr lang="de-DE" sz="1400" b="0" i="0" u="none" strike="noStrike" dirty="0">
                        <a:solidFill>
                          <a:srgbClr val="000000"/>
                        </a:solidFill>
                        <a:effectLst/>
                        <a:latin typeface="+mn-lt"/>
                      </a:endParaRPr>
                    </a:p>
                  </a:txBody>
                  <a:tcPr marL="6350" marR="6350" marT="6350" marB="0" anchor="b"/>
                </a:tc>
                <a:tc>
                  <a:txBody>
                    <a:bodyPr/>
                    <a:lstStyle/>
                    <a:p>
                      <a:pPr algn="ctr" fontAlgn="b"/>
                      <a:endParaRPr lang="de-DE" sz="1400" b="0" i="0" u="none" strike="noStrike" dirty="0">
                        <a:solidFill>
                          <a:srgbClr val="000000"/>
                        </a:solidFill>
                        <a:effectLst/>
                        <a:latin typeface="+mn-lt"/>
                      </a:endParaRPr>
                    </a:p>
                  </a:txBody>
                  <a:tcPr marL="6350" marR="6350" marT="6350" marB="0" anchor="b"/>
                </a:tc>
                <a:tc>
                  <a:txBody>
                    <a:bodyPr/>
                    <a:lstStyle/>
                    <a:p>
                      <a:pPr algn="ctr" fontAlgn="b"/>
                      <a:endParaRPr lang="de-DE" sz="1400" b="0" i="0" u="none" strike="noStrike" dirty="0">
                        <a:solidFill>
                          <a:srgbClr val="000000"/>
                        </a:solidFill>
                        <a:effectLst/>
                        <a:latin typeface="+mn-lt"/>
                      </a:endParaRPr>
                    </a:p>
                  </a:txBody>
                  <a:tcPr marL="6350" marR="6350" marT="6350" marB="0" anchor="b"/>
                </a:tc>
                <a:extLst>
                  <a:ext uri="{0D108BD9-81ED-4DB2-BD59-A6C34878D82A}">
                    <a16:rowId xmlns:a16="http://schemas.microsoft.com/office/drawing/2014/main" val="3572546960"/>
                  </a:ext>
                </a:extLst>
              </a:tr>
              <a:tr h="444500">
                <a:tc>
                  <a:txBody>
                    <a:bodyPr/>
                    <a:lstStyle/>
                    <a:p>
                      <a:pPr algn="l" fontAlgn="b"/>
                      <a:r>
                        <a:rPr lang="de-DE" sz="1100" b="0" i="0" u="none" strike="noStrike" dirty="0">
                          <a:solidFill>
                            <a:srgbClr val="000000"/>
                          </a:solidFill>
                          <a:effectLst/>
                          <a:latin typeface="+mn-lt"/>
                        </a:rPr>
                        <a:t>IQPAK System-Layer / </a:t>
                      </a:r>
                      <a:r>
                        <a:rPr lang="de-DE" sz="1100" u="none" strike="noStrike" dirty="0">
                          <a:effectLst/>
                          <a:latin typeface="+mn-lt"/>
                        </a:rPr>
                        <a:t>PP-</a:t>
                      </a:r>
                      <a:r>
                        <a:rPr lang="de-DE" sz="1100" u="none" strike="noStrike" dirty="0" err="1">
                          <a:effectLst/>
                          <a:latin typeface="+mn-lt"/>
                        </a:rPr>
                        <a:t>Recyclates</a:t>
                      </a:r>
                      <a:endParaRPr lang="de-DE" sz="1100" b="0" i="0" u="none" strike="noStrike" dirty="0">
                        <a:solidFill>
                          <a:srgbClr val="000000"/>
                        </a:solidFill>
                        <a:effectLst/>
                        <a:latin typeface="+mn-lt"/>
                      </a:endParaRPr>
                    </a:p>
                  </a:txBody>
                  <a:tcPr marL="6350" marR="6350" marT="6350" marB="0" anchor="b">
                    <a:solidFill>
                      <a:srgbClr val="92D050"/>
                    </a:solidFill>
                  </a:tcPr>
                </a:tc>
                <a:tc>
                  <a:txBody>
                    <a:bodyPr/>
                    <a:lstStyle/>
                    <a:p>
                      <a:pPr algn="ctr" fontAlgn="b"/>
                      <a:r>
                        <a:rPr lang="de-DE" sz="1100" b="0" i="0" u="none" strike="noStrike" dirty="0">
                          <a:solidFill>
                            <a:srgbClr val="000000"/>
                          </a:solidFill>
                          <a:effectLst/>
                          <a:latin typeface="+mn-lt"/>
                        </a:rPr>
                        <a:t>86</a:t>
                      </a:r>
                    </a:p>
                  </a:txBody>
                  <a:tcPr marL="6350" marR="6350" marT="6350" marB="0" anchor="b">
                    <a:solidFill>
                      <a:srgbClr val="92D050"/>
                    </a:solidFill>
                  </a:tcPr>
                </a:tc>
                <a:tc>
                  <a:txBody>
                    <a:bodyPr/>
                    <a:lstStyle/>
                    <a:p>
                      <a:pPr algn="ctr" fontAlgn="b"/>
                      <a:r>
                        <a:rPr lang="de-DE" sz="1100" b="0" i="0" u="none" strike="noStrike" dirty="0">
                          <a:solidFill>
                            <a:srgbClr val="000000"/>
                          </a:solidFill>
                          <a:effectLst/>
                          <a:latin typeface="+mn-lt"/>
                        </a:rPr>
                        <a:t>86</a:t>
                      </a:r>
                    </a:p>
                  </a:txBody>
                  <a:tcPr marL="6350" marR="6350" marT="6350" marB="0" anchor="b">
                    <a:solidFill>
                      <a:srgbClr val="92D050"/>
                    </a:solidFill>
                  </a:tcPr>
                </a:tc>
                <a:extLst>
                  <a:ext uri="{0D108BD9-81ED-4DB2-BD59-A6C34878D82A}">
                    <a16:rowId xmlns:a16="http://schemas.microsoft.com/office/drawing/2014/main" val="3891038488"/>
                  </a:ext>
                </a:extLst>
              </a:tr>
              <a:tr h="44450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de-DE" sz="1100" u="none" strike="noStrike" dirty="0">
                          <a:effectLst/>
                          <a:latin typeface="+mn-lt"/>
                        </a:rPr>
                        <a:t>IQPAK </a:t>
                      </a:r>
                      <a:r>
                        <a:rPr lang="de-DE" sz="1100" u="none" strike="noStrike" dirty="0" err="1">
                          <a:effectLst/>
                          <a:latin typeface="+mn-lt"/>
                        </a:rPr>
                        <a:t>refurbishing</a:t>
                      </a:r>
                      <a:r>
                        <a:rPr lang="de-DE" sz="1100" u="none" strike="noStrike" dirty="0">
                          <a:effectLst/>
                          <a:latin typeface="+mn-lt"/>
                        </a:rPr>
                        <a:t> </a:t>
                      </a:r>
                      <a:r>
                        <a:rPr lang="de-DE" sz="1100" u="none" strike="noStrike" dirty="0" err="1">
                          <a:effectLst/>
                          <a:latin typeface="+mn-lt"/>
                        </a:rPr>
                        <a:t>with</a:t>
                      </a:r>
                      <a:r>
                        <a:rPr lang="de-DE" sz="1100" u="none" strike="noStrike" dirty="0">
                          <a:effectLst/>
                          <a:latin typeface="+mn-lt"/>
                        </a:rPr>
                        <a:t> </a:t>
                      </a:r>
                      <a:r>
                        <a:rPr lang="de-DE" sz="1100" u="none" strike="noStrike" dirty="0" err="1">
                          <a:effectLst/>
                          <a:latin typeface="+mn-lt"/>
                        </a:rPr>
                        <a:t>virgin</a:t>
                      </a:r>
                      <a:r>
                        <a:rPr lang="de-DE" sz="1100" u="none" strike="noStrike" dirty="0">
                          <a:effectLst/>
                          <a:latin typeface="+mn-lt"/>
                        </a:rPr>
                        <a:t> PP </a:t>
                      </a:r>
                      <a:endParaRPr lang="de-DE" sz="1100" b="0" i="0" u="none" strike="noStrike" dirty="0">
                        <a:solidFill>
                          <a:srgbClr val="000000"/>
                        </a:solidFill>
                        <a:effectLst/>
                        <a:latin typeface="+mn-lt"/>
                      </a:endParaRPr>
                    </a:p>
                  </a:txBody>
                  <a:tcPr marL="6350" marR="6350" marT="6350" marB="0" anchor="b">
                    <a:solidFill>
                      <a:srgbClr val="92D050"/>
                    </a:solidFill>
                  </a:tcPr>
                </a:tc>
                <a:tc>
                  <a:txBody>
                    <a:bodyPr/>
                    <a:lstStyle/>
                    <a:p>
                      <a:pPr algn="ctr" fontAlgn="b"/>
                      <a:r>
                        <a:rPr lang="de-DE" sz="1100" b="0" i="0" u="none" strike="noStrike" dirty="0">
                          <a:solidFill>
                            <a:srgbClr val="000000"/>
                          </a:solidFill>
                          <a:effectLst/>
                          <a:latin typeface="+mn-lt"/>
                        </a:rPr>
                        <a:t>8,9</a:t>
                      </a:r>
                    </a:p>
                  </a:txBody>
                  <a:tcPr marL="6350" marR="6350" marT="6350" marB="0" anchor="b">
                    <a:solidFill>
                      <a:srgbClr val="92D050"/>
                    </a:solidFill>
                  </a:tcPr>
                </a:tc>
                <a:tc>
                  <a:txBody>
                    <a:bodyPr/>
                    <a:lstStyle/>
                    <a:p>
                      <a:pPr algn="ctr" fontAlgn="b"/>
                      <a:r>
                        <a:rPr lang="de-DE" sz="1100" b="0" i="0" u="none" strike="noStrike" dirty="0">
                          <a:solidFill>
                            <a:srgbClr val="000000"/>
                          </a:solidFill>
                          <a:effectLst/>
                          <a:latin typeface="+mn-lt"/>
                        </a:rPr>
                        <a:t>445</a:t>
                      </a:r>
                    </a:p>
                  </a:txBody>
                  <a:tcPr marL="6350" marR="6350" marT="6350" marB="0" anchor="b">
                    <a:solidFill>
                      <a:srgbClr val="92D050"/>
                    </a:solidFill>
                  </a:tcPr>
                </a:tc>
                <a:extLst>
                  <a:ext uri="{0D108BD9-81ED-4DB2-BD59-A6C34878D82A}">
                    <a16:rowId xmlns:a16="http://schemas.microsoft.com/office/drawing/2014/main" val="4231428208"/>
                  </a:ext>
                </a:extLst>
              </a:tr>
              <a:tr h="444500">
                <a:tc>
                  <a:txBody>
                    <a:bodyPr/>
                    <a:lstStyle/>
                    <a:p>
                      <a:pPr algn="l" fontAlgn="b"/>
                      <a:r>
                        <a:rPr lang="de-DE" sz="1400" b="1" i="0" u="none" strike="noStrike" dirty="0">
                          <a:solidFill>
                            <a:srgbClr val="000000"/>
                          </a:solidFill>
                          <a:effectLst/>
                          <a:latin typeface="+mn-lt"/>
                        </a:rPr>
                        <a:t>IQPAK total</a:t>
                      </a:r>
                    </a:p>
                  </a:txBody>
                  <a:tcPr marL="6350" marR="6350" marT="6350" marB="0" anchor="b">
                    <a:solidFill>
                      <a:srgbClr val="92D050"/>
                    </a:solidFill>
                  </a:tcPr>
                </a:tc>
                <a:tc>
                  <a:txBody>
                    <a:bodyPr/>
                    <a:lstStyle/>
                    <a:p>
                      <a:pPr algn="ctr" fontAlgn="b"/>
                      <a:r>
                        <a:rPr lang="de-DE" sz="1400" b="1" i="0" u="none" strike="noStrike" dirty="0">
                          <a:solidFill>
                            <a:srgbClr val="000000"/>
                          </a:solidFill>
                          <a:effectLst/>
                          <a:latin typeface="+mn-lt"/>
                        </a:rPr>
                        <a:t>94,9</a:t>
                      </a:r>
                    </a:p>
                  </a:txBody>
                  <a:tcPr marL="6350" marR="6350" marT="6350" marB="0" anchor="b">
                    <a:solidFill>
                      <a:srgbClr val="92D050"/>
                    </a:solidFill>
                  </a:tcPr>
                </a:tc>
                <a:tc>
                  <a:txBody>
                    <a:bodyPr/>
                    <a:lstStyle/>
                    <a:p>
                      <a:pPr algn="ctr" fontAlgn="b"/>
                      <a:r>
                        <a:rPr lang="de-DE" sz="1400" b="1" i="0" u="none" strike="noStrike" dirty="0">
                          <a:solidFill>
                            <a:srgbClr val="000000"/>
                          </a:solidFill>
                          <a:effectLst/>
                          <a:latin typeface="+mn-lt"/>
                        </a:rPr>
                        <a:t>531</a:t>
                      </a:r>
                    </a:p>
                  </a:txBody>
                  <a:tcPr marL="6350" marR="6350" marT="6350" marB="0" anchor="b">
                    <a:solidFill>
                      <a:srgbClr val="92D050"/>
                    </a:solidFill>
                  </a:tcPr>
                </a:tc>
                <a:extLst>
                  <a:ext uri="{0D108BD9-81ED-4DB2-BD59-A6C34878D82A}">
                    <a16:rowId xmlns:a16="http://schemas.microsoft.com/office/drawing/2014/main" val="3849593963"/>
                  </a:ext>
                </a:extLst>
              </a:tr>
            </a:tbl>
          </a:graphicData>
        </a:graphic>
      </p:graphicFrame>
      <p:pic>
        <p:nvPicPr>
          <p:cNvPr id="5" name="Grafik 4">
            <a:extLst>
              <a:ext uri="{FF2B5EF4-FFF2-40B4-BE49-F238E27FC236}">
                <a16:creationId xmlns:a16="http://schemas.microsoft.com/office/drawing/2014/main" id="{78589C3D-EC54-E8E8-8500-ABB829E58821}"/>
              </a:ext>
            </a:extLst>
          </p:cNvPr>
          <p:cNvPicPr>
            <a:picLocks noChangeAspect="1"/>
          </p:cNvPicPr>
          <p:nvPr/>
        </p:nvPicPr>
        <p:blipFill>
          <a:blip r:embed="rId2"/>
          <a:stretch>
            <a:fillRect/>
          </a:stretch>
        </p:blipFill>
        <p:spPr>
          <a:xfrm>
            <a:off x="7812567" y="6301363"/>
            <a:ext cx="2243135" cy="404812"/>
          </a:xfrm>
          <a:prstGeom prst="rect">
            <a:avLst/>
          </a:prstGeom>
        </p:spPr>
      </p:pic>
    </p:spTree>
    <p:extLst>
      <p:ext uri="{BB962C8B-B14F-4D97-AF65-F5344CB8AC3E}">
        <p14:creationId xmlns:p14="http://schemas.microsoft.com/office/powerpoint/2010/main" val="11065550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27D98A-ABD3-A41E-3C07-B1E4D128432B}"/>
              </a:ext>
            </a:extLst>
          </p:cNvPr>
          <p:cNvSpPr>
            <a:spLocks noGrp="1"/>
          </p:cNvSpPr>
          <p:nvPr>
            <p:ph type="title"/>
          </p:nvPr>
        </p:nvSpPr>
        <p:spPr>
          <a:xfrm>
            <a:off x="477901" y="334800"/>
            <a:ext cx="11234612" cy="726481"/>
          </a:xfrm>
        </p:spPr>
        <p:txBody>
          <a:bodyPr/>
          <a:lstStyle/>
          <a:p>
            <a:r>
              <a:rPr lang="de-DE" dirty="0" err="1"/>
              <a:t>Estimated</a:t>
            </a:r>
            <a:r>
              <a:rPr lang="de-DE" dirty="0"/>
              <a:t> </a:t>
            </a:r>
            <a:r>
              <a:rPr lang="de-DE" dirty="0" err="1"/>
              <a:t>eco</a:t>
            </a:r>
            <a:r>
              <a:rPr lang="de-DE" dirty="0"/>
              <a:t> potential (CO</a:t>
            </a:r>
            <a:r>
              <a:rPr lang="de-DE" sz="1600" dirty="0"/>
              <a:t>2</a:t>
            </a:r>
            <a:r>
              <a:rPr lang="de-DE" dirty="0"/>
              <a:t>-foot </a:t>
            </a:r>
            <a:r>
              <a:rPr lang="de-DE" dirty="0" err="1"/>
              <a:t>print</a:t>
            </a:r>
            <a:r>
              <a:rPr lang="de-DE" dirty="0"/>
              <a:t>) </a:t>
            </a:r>
            <a:r>
              <a:rPr lang="de-DE" dirty="0" err="1"/>
              <a:t>of</a:t>
            </a:r>
            <a:r>
              <a:rPr lang="de-DE" dirty="0"/>
              <a:t> </a:t>
            </a:r>
            <a:r>
              <a:rPr lang="de-DE" dirty="0" err="1"/>
              <a:t>IQpak</a:t>
            </a:r>
            <a:br>
              <a:rPr lang="de-DE" dirty="0"/>
            </a:br>
            <a:r>
              <a:rPr lang="de-DE" sz="2000" dirty="0">
                <a:latin typeface="Frutiger 45 Light" panose="020B0300000000000000" pitchFamily="34" charset="0"/>
              </a:rPr>
              <a:t>Source: Ökobilanzielle Betrachtung von Getränkeverbundkartons in Deutschland - IFEU</a:t>
            </a:r>
          </a:p>
        </p:txBody>
      </p:sp>
      <p:sp>
        <p:nvSpPr>
          <p:cNvPr id="4" name="Foliennummernplatzhalter 3">
            <a:extLst>
              <a:ext uri="{FF2B5EF4-FFF2-40B4-BE49-F238E27FC236}">
                <a16:creationId xmlns:a16="http://schemas.microsoft.com/office/drawing/2014/main" id="{20DAAA07-A532-C333-4FD1-52D2B8C1811D}"/>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de-DE" sz="800" b="0" i="0" u="none" strike="noStrike" kern="1200" cap="none" spc="0" normalizeH="0" baseline="0" noProof="0">
                <a:ln>
                  <a:noFill/>
                </a:ln>
                <a:solidFill>
                  <a:srgbClr val="A6BBC8"/>
                </a:solidFill>
                <a:effectLst/>
                <a:uLnTx/>
                <a:uFillTx/>
                <a:latin typeface="Frutiger LT Com 45 Light"/>
                <a:ea typeface="+mn-ea"/>
                <a:cs typeface="+mn-cs"/>
              </a:rPr>
              <a:t>Seite </a:t>
            </a:r>
            <a:fld id="{A06316EC-39FF-4C97-AA6E-29B761CE3E45}" type="slidenum">
              <a:rPr kumimoji="0" lang="de-DE" sz="800" b="0" i="0" u="none" strike="noStrike" kern="1200" cap="none" spc="0" normalizeH="0" baseline="0" noProof="0" smtClean="0">
                <a:ln>
                  <a:noFill/>
                </a:ln>
                <a:solidFill>
                  <a:srgbClr val="A6BBC8"/>
                </a:solidFill>
                <a:effectLst/>
                <a:uLnTx/>
                <a:uFillTx/>
                <a:latin typeface="Frutiger LT Com 45 Light"/>
                <a:ea typeface="+mn-ea"/>
                <a:cs typeface="+mn-cs"/>
              </a:rPr>
              <a:pPr marL="0" marR="0" lvl="0" indent="0" algn="l" defTabSz="914400" rtl="0" eaLnBrk="1" fontAlgn="auto" latinLnBrk="0" hangingPunct="1">
                <a:lnSpc>
                  <a:spcPct val="100000"/>
                </a:lnSpc>
                <a:spcBef>
                  <a:spcPct val="50000"/>
                </a:spcBef>
                <a:spcAft>
                  <a:spcPct val="0"/>
                </a:spcAft>
                <a:buClrTx/>
                <a:buSzTx/>
                <a:buFontTx/>
                <a:buNone/>
                <a:tabLst/>
                <a:defRPr/>
              </a:pPr>
              <a:t>14</a:t>
            </a:fld>
            <a:endParaRPr kumimoji="0" lang="de-DE" sz="800" b="0" i="0" u="none" strike="noStrike" kern="1200" cap="none" spc="0" normalizeH="0" baseline="0" noProof="0" dirty="0">
              <a:ln>
                <a:noFill/>
              </a:ln>
              <a:solidFill>
                <a:srgbClr val="A6BBC8"/>
              </a:solidFill>
              <a:effectLst/>
              <a:uLnTx/>
              <a:uFillTx/>
              <a:latin typeface="Frutiger LT Com 45 Light"/>
              <a:ea typeface="+mn-ea"/>
              <a:cs typeface="+mn-cs"/>
            </a:endParaRPr>
          </a:p>
        </p:txBody>
      </p:sp>
      <p:pic>
        <p:nvPicPr>
          <p:cNvPr id="5" name="Grafik 4">
            <a:extLst>
              <a:ext uri="{FF2B5EF4-FFF2-40B4-BE49-F238E27FC236}">
                <a16:creationId xmlns:a16="http://schemas.microsoft.com/office/drawing/2014/main" id="{78589C3D-EC54-E8E8-8500-ABB829E58821}"/>
              </a:ext>
            </a:extLst>
          </p:cNvPr>
          <p:cNvPicPr>
            <a:picLocks noChangeAspect="1"/>
          </p:cNvPicPr>
          <p:nvPr/>
        </p:nvPicPr>
        <p:blipFill>
          <a:blip r:embed="rId2"/>
          <a:stretch>
            <a:fillRect/>
          </a:stretch>
        </p:blipFill>
        <p:spPr>
          <a:xfrm>
            <a:off x="7812567" y="6301363"/>
            <a:ext cx="2243135" cy="404812"/>
          </a:xfrm>
          <a:prstGeom prst="rect">
            <a:avLst/>
          </a:prstGeom>
        </p:spPr>
      </p:pic>
      <p:pic>
        <p:nvPicPr>
          <p:cNvPr id="6" name="Grafik 5">
            <a:extLst>
              <a:ext uri="{FF2B5EF4-FFF2-40B4-BE49-F238E27FC236}">
                <a16:creationId xmlns:a16="http://schemas.microsoft.com/office/drawing/2014/main" id="{A550BEE7-3B6C-0905-92A4-10906A1C8D4F}"/>
              </a:ext>
            </a:extLst>
          </p:cNvPr>
          <p:cNvPicPr>
            <a:picLocks noChangeAspect="1"/>
          </p:cNvPicPr>
          <p:nvPr/>
        </p:nvPicPr>
        <p:blipFill>
          <a:blip r:embed="rId3"/>
          <a:stretch>
            <a:fillRect/>
          </a:stretch>
        </p:blipFill>
        <p:spPr>
          <a:xfrm>
            <a:off x="1771808" y="1061281"/>
            <a:ext cx="8648383" cy="5035579"/>
          </a:xfrm>
          <a:prstGeom prst="rect">
            <a:avLst/>
          </a:prstGeom>
        </p:spPr>
      </p:pic>
    </p:spTree>
    <p:extLst>
      <p:ext uri="{BB962C8B-B14F-4D97-AF65-F5344CB8AC3E}">
        <p14:creationId xmlns:p14="http://schemas.microsoft.com/office/powerpoint/2010/main" val="1684761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vm-rb-01.lbf.fraunhofer.de/resourcespace/filestore/1/3/6/0_cb055b38f429000/1360mso_707060d8549e3a4.jpg?v=2013-02-15+11%3A38%3A09">
            <a:extLst>
              <a:ext uri="{FF2B5EF4-FFF2-40B4-BE49-F238E27FC236}">
                <a16:creationId xmlns:a16="http://schemas.microsoft.com/office/drawing/2014/main" id="{FF6F91D7-F7AF-4D68-953E-BE88009D77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0899" b="26504"/>
          <a:stretch/>
        </p:blipFill>
        <p:spPr bwMode="auto">
          <a:xfrm>
            <a:off x="0" y="28795"/>
            <a:ext cx="12191035" cy="411228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Objekt 6" hidden="1">
            <a:extLst>
              <a:ext uri="{FF2B5EF4-FFF2-40B4-BE49-F238E27FC236}">
                <a16:creationId xmlns:a16="http://schemas.microsoft.com/office/drawing/2014/main" id="{D386BF06-4FE5-4ECB-9E48-683B65D8E9F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44" imgH="345" progId="TCLayout.ActiveDocument.1">
                  <p:embed/>
                </p:oleObj>
              </mc:Choice>
              <mc:Fallback>
                <p:oleObj name="think-cell Folie" r:id="rId5" imgW="344" imgH="345" progId="TCLayout.ActiveDocument.1">
                  <p:embed/>
                  <p:pic>
                    <p:nvPicPr>
                      <p:cNvPr id="7" name="Objekt 6" hidden="1">
                        <a:extLst>
                          <a:ext uri="{FF2B5EF4-FFF2-40B4-BE49-F238E27FC236}">
                            <a16:creationId xmlns:a16="http://schemas.microsoft.com/office/drawing/2014/main" id="{D386BF06-4FE5-4ECB-9E48-683B65D8E9F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Textplatzhalter 5">
            <a:extLst>
              <a:ext uri="{FF2B5EF4-FFF2-40B4-BE49-F238E27FC236}">
                <a16:creationId xmlns:a16="http://schemas.microsoft.com/office/drawing/2014/main" id="{837DBD4C-23EA-4997-B274-B0674ADF01A3}"/>
              </a:ext>
            </a:extLst>
          </p:cNvPr>
          <p:cNvSpPr>
            <a:spLocks noGrp="1"/>
          </p:cNvSpPr>
          <p:nvPr>
            <p:ph type="body" sz="quarter" idx="11"/>
          </p:nvPr>
        </p:nvSpPr>
        <p:spPr bwMode="gray">
          <a:xfrm>
            <a:off x="1" y="2952020"/>
            <a:ext cx="5916612" cy="3532095"/>
          </a:xfrm>
          <a:gradFill>
            <a:gsLst>
              <a:gs pos="34000">
                <a:srgbClr val="00779A">
                  <a:alpha val="95000"/>
                </a:srgbClr>
              </a:gs>
              <a:gs pos="0">
                <a:srgbClr val="014A6B">
                  <a:alpha val="95000"/>
                </a:srgbClr>
              </a:gs>
              <a:gs pos="74000">
                <a:schemeClr val="accent5">
                  <a:lumMod val="90000"/>
                  <a:lumOff val="10000"/>
                  <a:alpha val="95000"/>
                </a:schemeClr>
              </a:gs>
              <a:gs pos="100000">
                <a:srgbClr val="09B2AC">
                  <a:alpha val="95000"/>
                </a:srgbClr>
              </a:gs>
            </a:gsLst>
          </a:gradFill>
        </p:spPr>
        <p:txBody>
          <a:bodyPr/>
          <a:lstStyle/>
          <a:p>
            <a:r>
              <a:rPr lang="de-DE" dirty="0"/>
              <a:t>Contact</a:t>
            </a:r>
          </a:p>
          <a:p>
            <a:pPr lvl="1"/>
            <a:r>
              <a:rPr lang="de-DE" dirty="0"/>
              <a:t>—</a:t>
            </a:r>
          </a:p>
          <a:p>
            <a:pPr lvl="2"/>
            <a:r>
              <a:rPr lang="de-DE" dirty="0"/>
              <a:t>Dr. Christian Beinert</a:t>
            </a:r>
          </a:p>
          <a:p>
            <a:pPr lvl="2"/>
            <a:r>
              <a:rPr lang="en-US" dirty="0"/>
              <a:t>Head of Department Polymer Processing and Component Design</a:t>
            </a:r>
          </a:p>
          <a:p>
            <a:pPr lvl="2"/>
            <a:r>
              <a:rPr lang="de-DE" dirty="0"/>
              <a:t>Division Plastics</a:t>
            </a:r>
          </a:p>
          <a:p>
            <a:pPr lvl="2"/>
            <a:r>
              <a:rPr lang="de-DE" dirty="0" err="1"/>
              <a:t>phone</a:t>
            </a:r>
            <a:r>
              <a:rPr lang="de-DE" dirty="0"/>
              <a:t>. </a:t>
            </a:r>
            <a:r>
              <a:rPr lang="fr-FR" sz="1600" dirty="0"/>
              <a:t>+49 6151 705-8735</a:t>
            </a:r>
            <a:endParaRPr lang="de-DE" dirty="0"/>
          </a:p>
          <a:p>
            <a:pPr lvl="2"/>
            <a:r>
              <a:rPr lang="de-DE" dirty="0"/>
              <a:t>christian.beinert@lbf.fraunhofer.de</a:t>
            </a:r>
          </a:p>
        </p:txBody>
      </p:sp>
      <p:pic>
        <p:nvPicPr>
          <p:cNvPr id="9" name="lbf_rgb_modul">
            <a:extLst>
              <a:ext uri="{FF2B5EF4-FFF2-40B4-BE49-F238E27FC236}">
                <a16:creationId xmlns:a16="http://schemas.microsoft.com/office/drawing/2014/main" id="{E09A015B-8EB4-4B21-82FC-FF2586A1BB91}"/>
              </a:ext>
            </a:extLst>
          </p:cNvPr>
          <p:cNvPicPr>
            <a:picLocks noChangeAspect="1"/>
          </p:cNvPicPr>
          <p:nvPr/>
        </p:nvPicPr>
        <p:blipFill>
          <a:blip r:embed="rId7"/>
          <a:stretch>
            <a:fillRect/>
          </a:stretch>
        </p:blipFill>
        <p:spPr>
          <a:xfrm>
            <a:off x="9192575" y="476250"/>
            <a:ext cx="2520000" cy="917000"/>
          </a:xfrm>
          <a:prstGeom prst="rect">
            <a:avLst/>
          </a:prstGeom>
        </p:spPr>
      </p:pic>
      <p:sp>
        <p:nvSpPr>
          <p:cNvPr id="8" name="Textfeld 7">
            <a:extLst>
              <a:ext uri="{FF2B5EF4-FFF2-40B4-BE49-F238E27FC236}">
                <a16:creationId xmlns:a16="http://schemas.microsoft.com/office/drawing/2014/main" id="{AD9CB0C3-D084-44A5-AAF4-0117B2F6282A}"/>
              </a:ext>
            </a:extLst>
          </p:cNvPr>
          <p:cNvSpPr txBox="1"/>
          <p:nvPr/>
        </p:nvSpPr>
        <p:spPr>
          <a:xfrm>
            <a:off x="8027661" y="4087372"/>
            <a:ext cx="2052320" cy="256480"/>
          </a:xfrm>
          <a:prstGeom prst="rect">
            <a:avLst/>
          </a:prstGeom>
          <a:noFill/>
        </p:spPr>
        <p:txBody>
          <a:bodyPr wrap="square" lIns="0" tIns="0" rIns="0" bIns="0" rtlCol="0">
            <a:spAutoFit/>
          </a:bodyPr>
          <a:lstStyle/>
          <a:p>
            <a:pPr algn="ctr">
              <a:lnSpc>
                <a:spcPts val="1960"/>
              </a:lnSpc>
              <a:buClr>
                <a:schemeClr val="accent1"/>
              </a:buClr>
            </a:pPr>
            <a:r>
              <a:rPr lang="de-DE" sz="2000" dirty="0">
                <a:solidFill>
                  <a:schemeClr val="bg1"/>
                </a:solidFill>
              </a:rPr>
              <a:t>30.06.2022</a:t>
            </a:r>
          </a:p>
        </p:txBody>
      </p:sp>
    </p:spTree>
    <p:extLst>
      <p:ext uri="{BB962C8B-B14F-4D97-AF65-F5344CB8AC3E}">
        <p14:creationId xmlns:p14="http://schemas.microsoft.com/office/powerpoint/2010/main" val="2591141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Text, Schrift, Grafiken, Logo enthält.&#10;&#10;Automatisch generierte Beschreibung">
            <a:extLst>
              <a:ext uri="{FF2B5EF4-FFF2-40B4-BE49-F238E27FC236}">
                <a16:creationId xmlns:a16="http://schemas.microsoft.com/office/drawing/2014/main" id="{05D6742D-B16A-4AA4-2E55-2D958769E6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1234" y="4677426"/>
            <a:ext cx="1011845" cy="1499029"/>
          </a:xfrm>
          <a:prstGeom prst="rect">
            <a:avLst/>
          </a:prstGeom>
        </p:spPr>
      </p:pic>
      <p:pic>
        <p:nvPicPr>
          <p:cNvPr id="7" name="Grafik 6" descr="Ein Bild, das transparentes Material, Glas, Design enthält.&#10;&#10;Automatisch generierte Beschreibung">
            <a:extLst>
              <a:ext uri="{FF2B5EF4-FFF2-40B4-BE49-F238E27FC236}">
                <a16:creationId xmlns:a16="http://schemas.microsoft.com/office/drawing/2014/main" id="{6F89A312-97C2-9213-4463-63CA42EBE7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9162472" cy="6857999"/>
          </a:xfrm>
          <a:prstGeom prst="rect">
            <a:avLst/>
          </a:prstGeom>
        </p:spPr>
      </p:pic>
      <p:sp>
        <p:nvSpPr>
          <p:cNvPr id="8" name="Titel 2">
            <a:extLst>
              <a:ext uri="{FF2B5EF4-FFF2-40B4-BE49-F238E27FC236}">
                <a16:creationId xmlns:a16="http://schemas.microsoft.com/office/drawing/2014/main" id="{07CED8DD-E4C5-2D8D-A24C-F1BF339FEACB}"/>
              </a:ext>
            </a:extLst>
          </p:cNvPr>
          <p:cNvSpPr>
            <a:spLocks noGrp="1"/>
          </p:cNvSpPr>
          <p:nvPr>
            <p:ph type="ctrTitle"/>
          </p:nvPr>
        </p:nvSpPr>
        <p:spPr>
          <a:xfrm>
            <a:off x="3200400" y="2811053"/>
            <a:ext cx="8991600" cy="1261295"/>
          </a:xfrm>
          <a:solidFill>
            <a:schemeClr val="bg1"/>
          </a:solidFill>
        </p:spPr>
        <p:txBody>
          <a:bodyPr rtlCol="0" anchor="ctr">
            <a:noAutofit/>
          </a:bodyPr>
          <a:lstStyle/>
          <a:p>
            <a:pPr algn="r"/>
            <a:r>
              <a:rPr lang="de-DE" sz="5400" b="1" i="0" dirty="0" err="1">
                <a:solidFill>
                  <a:srgbClr val="151515"/>
                </a:solidFill>
                <a:effectLst/>
                <a:latin typeface="Century Gothic" panose="020B0502020202020204" pitchFamily="34" charset="0"/>
              </a:rPr>
              <a:t>IQpak</a:t>
            </a:r>
            <a:r>
              <a:rPr lang="de-DE" sz="5400" b="1" i="0" dirty="0">
                <a:solidFill>
                  <a:srgbClr val="151515"/>
                </a:solidFill>
                <a:effectLst/>
                <a:latin typeface="Century Gothic" panose="020B0502020202020204" pitchFamily="34" charset="0"/>
              </a:rPr>
              <a:t> - </a:t>
            </a:r>
            <a:r>
              <a:rPr lang="de-DE" sz="5400" b="0" i="0" dirty="0">
                <a:solidFill>
                  <a:srgbClr val="151515"/>
                </a:solidFill>
                <a:effectLst/>
                <a:latin typeface="Century Gothic" panose="020B0502020202020204" pitchFamily="34" charset="0"/>
              </a:rPr>
              <a:t>Pak </a:t>
            </a:r>
            <a:r>
              <a:rPr lang="de-DE" sz="5400" b="0" i="0" dirty="0" err="1">
                <a:solidFill>
                  <a:srgbClr val="151515"/>
                </a:solidFill>
                <a:effectLst/>
                <a:latin typeface="Century Gothic" panose="020B0502020202020204" pitchFamily="34" charset="0"/>
              </a:rPr>
              <a:t>it</a:t>
            </a:r>
            <a:r>
              <a:rPr lang="de-DE" sz="5400" b="0" i="0" dirty="0">
                <a:solidFill>
                  <a:srgbClr val="151515"/>
                </a:solidFill>
                <a:effectLst/>
                <a:latin typeface="Century Gothic" panose="020B0502020202020204" pitchFamily="34" charset="0"/>
              </a:rPr>
              <a:t> green</a:t>
            </a:r>
            <a:r>
              <a:rPr lang="de-DE" sz="5400" b="0" i="0" baseline="30000" dirty="0">
                <a:solidFill>
                  <a:srgbClr val="151515"/>
                </a:solidFill>
                <a:effectLst/>
                <a:latin typeface="Century Gothic" panose="020B0502020202020204" pitchFamily="34" charset="0"/>
              </a:rPr>
              <a:t>3</a:t>
            </a:r>
            <a:endParaRPr lang="de-DE" sz="5400" b="0" i="0" dirty="0">
              <a:solidFill>
                <a:srgbClr val="151515"/>
              </a:solidFill>
              <a:effectLst/>
              <a:latin typeface="Roboto Mono" panose="00000009000000000000" pitchFamily="49" charset="0"/>
            </a:endParaRPr>
          </a:p>
        </p:txBody>
      </p:sp>
      <p:sp>
        <p:nvSpPr>
          <p:cNvPr id="9" name="Untertitel 3">
            <a:extLst>
              <a:ext uri="{FF2B5EF4-FFF2-40B4-BE49-F238E27FC236}">
                <a16:creationId xmlns:a16="http://schemas.microsoft.com/office/drawing/2014/main" id="{CADC922B-6BA8-1C3F-6AA6-F2635CA65CF9}"/>
              </a:ext>
            </a:extLst>
          </p:cNvPr>
          <p:cNvSpPr>
            <a:spLocks noGrp="1"/>
          </p:cNvSpPr>
          <p:nvPr>
            <p:ph type="subTitle" idx="1"/>
          </p:nvPr>
        </p:nvSpPr>
        <p:spPr>
          <a:xfrm>
            <a:off x="3200400" y="4061039"/>
            <a:ext cx="5962073" cy="580921"/>
          </a:xfrm>
          <a:solidFill>
            <a:schemeClr val="tx1">
              <a:alpha val="80000"/>
            </a:schemeClr>
          </a:solidFill>
        </p:spPr>
        <p:txBody>
          <a:bodyPr rtlCol="0" anchor="ctr">
            <a:normAutofit/>
          </a:bodyPr>
          <a:lstStyle/>
          <a:p>
            <a:pPr algn="r"/>
            <a:r>
              <a:rPr lang="de-DE" sz="1600" b="0" i="0" dirty="0" err="1">
                <a:solidFill>
                  <a:schemeClr val="bg1"/>
                </a:solidFill>
                <a:effectLst/>
                <a:latin typeface="Century Gothic" panose="020B0502020202020204" pitchFamily="34" charset="0"/>
              </a:rPr>
              <a:t>IQpak</a:t>
            </a:r>
            <a:r>
              <a:rPr lang="de-DE" sz="1600" b="0" i="0" dirty="0">
                <a:solidFill>
                  <a:schemeClr val="bg1"/>
                </a:solidFill>
                <a:effectLst/>
                <a:latin typeface="Century Gothic" panose="020B0502020202020204" pitchFamily="34" charset="0"/>
              </a:rPr>
              <a:t> - die wahrscheinlich nachhaltigste Mehrwegverpackung auf dem Markt.</a:t>
            </a:r>
          </a:p>
        </p:txBody>
      </p:sp>
      <p:sp>
        <p:nvSpPr>
          <p:cNvPr id="11" name="Rechteck 10">
            <a:extLst>
              <a:ext uri="{FF2B5EF4-FFF2-40B4-BE49-F238E27FC236}">
                <a16:creationId xmlns:a16="http://schemas.microsoft.com/office/drawing/2014/main" id="{3E7DBCDC-34ED-D833-0167-D020E0516049}"/>
              </a:ext>
            </a:extLst>
          </p:cNvPr>
          <p:cNvSpPr/>
          <p:nvPr/>
        </p:nvSpPr>
        <p:spPr>
          <a:xfrm>
            <a:off x="9162473" y="2674164"/>
            <a:ext cx="3029527" cy="136888"/>
          </a:xfrm>
          <a:prstGeom prst="rect">
            <a:avLst/>
          </a:prstGeom>
          <a:solidFill>
            <a:srgbClr val="ABD6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hteck 12">
            <a:extLst>
              <a:ext uri="{FF2B5EF4-FFF2-40B4-BE49-F238E27FC236}">
                <a16:creationId xmlns:a16="http://schemas.microsoft.com/office/drawing/2014/main" id="{FC676C4C-EB95-B321-8D71-91D234F09275}"/>
              </a:ext>
            </a:extLst>
          </p:cNvPr>
          <p:cNvSpPr/>
          <p:nvPr/>
        </p:nvSpPr>
        <p:spPr>
          <a:xfrm>
            <a:off x="0" y="6788727"/>
            <a:ext cx="9162472" cy="69272"/>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hteck 13">
            <a:extLst>
              <a:ext uri="{FF2B5EF4-FFF2-40B4-BE49-F238E27FC236}">
                <a16:creationId xmlns:a16="http://schemas.microsoft.com/office/drawing/2014/main" id="{CFE0E611-3CE9-2F33-B1C9-A4F10FF6B326}"/>
              </a:ext>
            </a:extLst>
          </p:cNvPr>
          <p:cNvSpPr/>
          <p:nvPr/>
        </p:nvSpPr>
        <p:spPr>
          <a:xfrm>
            <a:off x="9162472" y="6788727"/>
            <a:ext cx="2588996" cy="69273"/>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hteck 14">
            <a:extLst>
              <a:ext uri="{FF2B5EF4-FFF2-40B4-BE49-F238E27FC236}">
                <a16:creationId xmlns:a16="http://schemas.microsoft.com/office/drawing/2014/main" id="{27CBEF43-8150-86E5-D0FC-EAA54AC88380}"/>
              </a:ext>
            </a:extLst>
          </p:cNvPr>
          <p:cNvSpPr/>
          <p:nvPr/>
        </p:nvSpPr>
        <p:spPr>
          <a:xfrm>
            <a:off x="11751469" y="6788727"/>
            <a:ext cx="440530" cy="69272"/>
          </a:xfrm>
          <a:prstGeom prst="rect">
            <a:avLst/>
          </a:prstGeom>
          <a:solidFill>
            <a:srgbClr val="ABD6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20144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144574FB-8EE3-0ABF-985F-DC6E0F99422F}"/>
              </a:ext>
            </a:extLst>
          </p:cNvPr>
          <p:cNvSpPr/>
          <p:nvPr/>
        </p:nvSpPr>
        <p:spPr>
          <a:xfrm>
            <a:off x="9162472" y="6197600"/>
            <a:ext cx="2588995" cy="60575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hteck 3">
            <a:extLst>
              <a:ext uri="{FF2B5EF4-FFF2-40B4-BE49-F238E27FC236}">
                <a16:creationId xmlns:a16="http://schemas.microsoft.com/office/drawing/2014/main" id="{C5865390-160B-4EA8-50E4-9B48D567302C}"/>
              </a:ext>
            </a:extLst>
          </p:cNvPr>
          <p:cNvSpPr/>
          <p:nvPr/>
        </p:nvSpPr>
        <p:spPr>
          <a:xfrm>
            <a:off x="0" y="6197600"/>
            <a:ext cx="9162471" cy="6604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hteck 4">
            <a:extLst>
              <a:ext uri="{FF2B5EF4-FFF2-40B4-BE49-F238E27FC236}">
                <a16:creationId xmlns:a16="http://schemas.microsoft.com/office/drawing/2014/main" id="{110D38E5-0F11-A131-0DA1-C49F0F1B5F86}"/>
              </a:ext>
            </a:extLst>
          </p:cNvPr>
          <p:cNvSpPr/>
          <p:nvPr/>
        </p:nvSpPr>
        <p:spPr>
          <a:xfrm>
            <a:off x="0" y="6788726"/>
            <a:ext cx="9162472" cy="69273"/>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hteck 6">
            <a:extLst>
              <a:ext uri="{FF2B5EF4-FFF2-40B4-BE49-F238E27FC236}">
                <a16:creationId xmlns:a16="http://schemas.microsoft.com/office/drawing/2014/main" id="{214CE458-CBA6-0EFC-ACF2-B6045EF995BF}"/>
              </a:ext>
            </a:extLst>
          </p:cNvPr>
          <p:cNvSpPr/>
          <p:nvPr/>
        </p:nvSpPr>
        <p:spPr>
          <a:xfrm>
            <a:off x="9162472" y="6788727"/>
            <a:ext cx="2588996" cy="69273"/>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hteck 7">
            <a:extLst>
              <a:ext uri="{FF2B5EF4-FFF2-40B4-BE49-F238E27FC236}">
                <a16:creationId xmlns:a16="http://schemas.microsoft.com/office/drawing/2014/main" id="{C5FA5B9F-0212-85D2-D5E4-6BB0A6808E0F}"/>
              </a:ext>
            </a:extLst>
          </p:cNvPr>
          <p:cNvSpPr/>
          <p:nvPr/>
        </p:nvSpPr>
        <p:spPr>
          <a:xfrm>
            <a:off x="11751469" y="6788727"/>
            <a:ext cx="440530" cy="69272"/>
          </a:xfrm>
          <a:prstGeom prst="rect">
            <a:avLst/>
          </a:prstGeom>
          <a:solidFill>
            <a:srgbClr val="ABD6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Grafik 8" descr="Ein Bild, das Text, Schrift, Grafiken, Logo enthält.&#10;&#10;Automatisch generierte Beschreibung">
            <a:extLst>
              <a:ext uri="{FF2B5EF4-FFF2-40B4-BE49-F238E27FC236}">
                <a16:creationId xmlns:a16="http://schemas.microsoft.com/office/drawing/2014/main" id="{F009FB6D-B582-BD1F-6011-8063E88F25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92726" y="6258114"/>
            <a:ext cx="328488" cy="486649"/>
          </a:xfrm>
          <a:prstGeom prst="rect">
            <a:avLst/>
          </a:prstGeom>
        </p:spPr>
      </p:pic>
      <p:sp>
        <p:nvSpPr>
          <p:cNvPr id="10" name="Rechteck 9">
            <a:extLst>
              <a:ext uri="{FF2B5EF4-FFF2-40B4-BE49-F238E27FC236}">
                <a16:creationId xmlns:a16="http://schemas.microsoft.com/office/drawing/2014/main" id="{536C5880-7AE3-84E4-0468-FFE39A1BA101}"/>
              </a:ext>
            </a:extLst>
          </p:cNvPr>
          <p:cNvSpPr/>
          <p:nvPr/>
        </p:nvSpPr>
        <p:spPr>
          <a:xfrm>
            <a:off x="11751468" y="6197601"/>
            <a:ext cx="440532" cy="591126"/>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oliennummernplatzhalter 11">
            <a:extLst>
              <a:ext uri="{FF2B5EF4-FFF2-40B4-BE49-F238E27FC236}">
                <a16:creationId xmlns:a16="http://schemas.microsoft.com/office/drawing/2014/main" id="{F84D52B4-EAED-E3F2-FADF-250EFB7B40FB}"/>
              </a:ext>
            </a:extLst>
          </p:cNvPr>
          <p:cNvSpPr txBox="1">
            <a:spLocks/>
          </p:cNvSpPr>
          <p:nvPr/>
        </p:nvSpPr>
        <p:spPr>
          <a:xfrm>
            <a:off x="11760000" y="6197600"/>
            <a:ext cx="432000" cy="576503"/>
          </a:xfrm>
          <a:prstGeom prst="rect">
            <a:avLst/>
          </a:prstGeom>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de-DE"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de-D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4" name="Gerader Verbinder 13">
            <a:extLst>
              <a:ext uri="{FF2B5EF4-FFF2-40B4-BE49-F238E27FC236}">
                <a16:creationId xmlns:a16="http://schemas.microsoft.com/office/drawing/2014/main" id="{E994E097-D192-5F56-FCBA-9ADD08E2245B}"/>
              </a:ext>
            </a:extLst>
          </p:cNvPr>
          <p:cNvCxnSpPr>
            <a:cxnSpLocks/>
          </p:cNvCxnSpPr>
          <p:nvPr/>
        </p:nvCxnSpPr>
        <p:spPr>
          <a:xfrm>
            <a:off x="9162471" y="6197600"/>
            <a:ext cx="258899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8" name="Titel 1">
            <a:extLst>
              <a:ext uri="{FF2B5EF4-FFF2-40B4-BE49-F238E27FC236}">
                <a16:creationId xmlns:a16="http://schemas.microsoft.com/office/drawing/2014/main" id="{092079A7-04A2-7F5C-B015-AA6273A8E32B}"/>
              </a:ext>
            </a:extLst>
          </p:cNvPr>
          <p:cNvSpPr>
            <a:spLocks noGrp="1"/>
          </p:cNvSpPr>
          <p:nvPr>
            <p:ph type="title"/>
          </p:nvPr>
        </p:nvSpPr>
        <p:spPr>
          <a:xfrm>
            <a:off x="432000" y="432000"/>
            <a:ext cx="11340000" cy="432000"/>
          </a:xfrm>
          <a:effectLst>
            <a:outerShdw blurRad="50800" dist="12700" dir="2700000" algn="tl" rotWithShape="0">
              <a:prstClr val="black">
                <a:alpha val="40000"/>
              </a:prstClr>
            </a:outerShdw>
          </a:effectLst>
        </p:spPr>
        <p:txBody>
          <a:bodyPr rtlCol="0">
            <a:noAutofit/>
          </a:bodyPr>
          <a:lstStyle/>
          <a:p>
            <a:r>
              <a:rPr lang="en-US" sz="3600" b="1" spc="-150" dirty="0" err="1">
                <a:latin typeface="Century Gothic" panose="020B0502020202020204" pitchFamily="34" charset="0"/>
              </a:rPr>
              <a:t>IQpak</a:t>
            </a:r>
            <a:r>
              <a:rPr lang="en-US" sz="3600" b="1" spc="-150" dirty="0">
                <a:latin typeface="Century Gothic" panose="020B0502020202020204" pitchFamily="34" charset="0"/>
              </a:rPr>
              <a:t> - A true circular economy with Exchange Layers</a:t>
            </a:r>
            <a:endParaRPr lang="de-DE" sz="3600" b="1" spc="-150" dirty="0">
              <a:latin typeface="Century Gothic" panose="020B0502020202020204" pitchFamily="34" charset="0"/>
            </a:endParaRPr>
          </a:p>
        </p:txBody>
      </p:sp>
      <p:sp>
        <p:nvSpPr>
          <p:cNvPr id="19" name="Textplatzhalter 2">
            <a:extLst>
              <a:ext uri="{FF2B5EF4-FFF2-40B4-BE49-F238E27FC236}">
                <a16:creationId xmlns:a16="http://schemas.microsoft.com/office/drawing/2014/main" id="{42588665-BEFD-7F49-6AA9-AAC2B6A2BE56}"/>
              </a:ext>
            </a:extLst>
          </p:cNvPr>
          <p:cNvSpPr txBox="1">
            <a:spLocks/>
          </p:cNvSpPr>
          <p:nvPr/>
        </p:nvSpPr>
        <p:spPr>
          <a:xfrm>
            <a:off x="432000" y="1004704"/>
            <a:ext cx="11462026" cy="757295"/>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IQpak</a:t>
            </a: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-Database trace the composition of each single </a:t>
            </a:r>
            <a:r>
              <a:rPr kumimoji="0" lang="en-US" sz="24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IQpak</a:t>
            </a: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and guarantees </a:t>
            </a:r>
            <a:r>
              <a:rPr kumimoji="0" lang="en-US" sz="24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monomaterial</a:t>
            </a: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streams </a:t>
            </a:r>
            <a:endParaRPr kumimoji="0" lang="de-DE"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 name="Grafik 2" descr="Ein Bild, das Screenshot, Rechteck, Text, Grün enthält.">
            <a:extLst>
              <a:ext uri="{FF2B5EF4-FFF2-40B4-BE49-F238E27FC236}">
                <a16:creationId xmlns:a16="http://schemas.microsoft.com/office/drawing/2014/main" id="{2C0C3E5F-38F8-FEA0-F072-6AE29A406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811" y="1150269"/>
            <a:ext cx="9856863" cy="5544486"/>
          </a:xfrm>
          <a:prstGeom prst="rect">
            <a:avLst/>
          </a:prstGeom>
          <a:effectLst>
            <a:outerShdw blurRad="152400" dist="50800" dir="2700000" algn="tl" rotWithShape="0">
              <a:schemeClr val="tx1">
                <a:lumMod val="65000"/>
                <a:lumOff val="35000"/>
                <a:alpha val="40000"/>
              </a:schemeClr>
            </a:outerShdw>
          </a:effectLst>
        </p:spPr>
      </p:pic>
      <p:grpSp>
        <p:nvGrpSpPr>
          <p:cNvPr id="6" name="Gruppieren 5">
            <a:extLst>
              <a:ext uri="{FF2B5EF4-FFF2-40B4-BE49-F238E27FC236}">
                <a16:creationId xmlns:a16="http://schemas.microsoft.com/office/drawing/2014/main" id="{9B32986A-44A6-13AE-05FC-01D347462B9B}"/>
              </a:ext>
            </a:extLst>
          </p:cNvPr>
          <p:cNvGrpSpPr/>
          <p:nvPr/>
        </p:nvGrpSpPr>
        <p:grpSpPr>
          <a:xfrm>
            <a:off x="6565643" y="2204694"/>
            <a:ext cx="959913" cy="959913"/>
            <a:chOff x="3977472" y="1889480"/>
            <a:chExt cx="1347933" cy="1347933"/>
          </a:xfrm>
        </p:grpSpPr>
        <p:sp>
          <p:nvSpPr>
            <p:cNvPr id="13" name="Ellipse 12">
              <a:extLst>
                <a:ext uri="{FF2B5EF4-FFF2-40B4-BE49-F238E27FC236}">
                  <a16:creationId xmlns:a16="http://schemas.microsoft.com/office/drawing/2014/main" id="{39ABCAE8-E94F-A366-CA75-60D7108042EA}"/>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Ellipse 4">
              <a:extLst>
                <a:ext uri="{FF2B5EF4-FFF2-40B4-BE49-F238E27FC236}">
                  <a16:creationId xmlns:a16="http://schemas.microsoft.com/office/drawing/2014/main" id="{6BFC5BBC-0851-FFE2-0A67-D9817809013A}"/>
                </a:ext>
              </a:extLst>
            </p:cNvPr>
            <p:cNvSpPr txBox="1"/>
            <p:nvPr/>
          </p:nvSpPr>
          <p:spPr>
            <a:xfrm>
              <a:off x="3977472" y="2086880"/>
              <a:ext cx="13479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1600" b="1" i="0" u="none" strike="noStrike" kern="1200" cap="none" spc="0" normalizeH="0" baseline="0" noProof="0" dirty="0">
                  <a:ln>
                    <a:noFill/>
                  </a:ln>
                  <a:solidFill>
                    <a:prstClr val="black">
                      <a:lumMod val="85000"/>
                      <a:lumOff val="15000"/>
                    </a:prstClr>
                  </a:solidFill>
                  <a:effectLst/>
                  <a:uLnTx/>
                  <a:uFillTx/>
                  <a:latin typeface="Century Gothic" panose="020B0502020202020204" pitchFamily="34" charset="0"/>
                  <a:ea typeface="+mn-ea"/>
                  <a:cs typeface="+mn-cs"/>
                </a:rPr>
                <a:t>Content-Layer</a:t>
              </a:r>
              <a:r>
                <a:rPr kumimoji="0" lang="de-DE"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grpSp>
      <p:grpSp>
        <p:nvGrpSpPr>
          <p:cNvPr id="16" name="Gruppieren 15">
            <a:extLst>
              <a:ext uri="{FF2B5EF4-FFF2-40B4-BE49-F238E27FC236}">
                <a16:creationId xmlns:a16="http://schemas.microsoft.com/office/drawing/2014/main" id="{E4975178-5A05-F50A-7A4D-24F2AED264A3}"/>
              </a:ext>
            </a:extLst>
          </p:cNvPr>
          <p:cNvGrpSpPr/>
          <p:nvPr/>
        </p:nvGrpSpPr>
        <p:grpSpPr>
          <a:xfrm>
            <a:off x="6564957" y="5150227"/>
            <a:ext cx="959913" cy="959913"/>
            <a:chOff x="3977472" y="1889480"/>
            <a:chExt cx="1347933" cy="1347933"/>
          </a:xfrm>
        </p:grpSpPr>
        <p:sp>
          <p:nvSpPr>
            <p:cNvPr id="17" name="Ellipse 16">
              <a:extLst>
                <a:ext uri="{FF2B5EF4-FFF2-40B4-BE49-F238E27FC236}">
                  <a16:creationId xmlns:a16="http://schemas.microsoft.com/office/drawing/2014/main" id="{931C532A-D3DA-92C6-AC1A-5067B5FEC2C4}"/>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Ellipse 4">
              <a:extLst>
                <a:ext uri="{FF2B5EF4-FFF2-40B4-BE49-F238E27FC236}">
                  <a16:creationId xmlns:a16="http://schemas.microsoft.com/office/drawing/2014/main" id="{BDF7C01E-0CD8-26EB-A894-5B997971A798}"/>
                </a:ext>
              </a:extLst>
            </p:cNvPr>
            <p:cNvSpPr txBox="1"/>
            <p:nvPr/>
          </p:nvSpPr>
          <p:spPr>
            <a:xfrm>
              <a:off x="4089681" y="2086880"/>
              <a:ext cx="1123520"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1600" b="1" i="0" u="none" strike="noStrike" kern="1200" cap="none" spc="0" normalizeH="0" baseline="0" noProof="0" dirty="0">
                  <a:ln>
                    <a:noFill/>
                  </a:ln>
                  <a:solidFill>
                    <a:prstClr val="black">
                      <a:lumMod val="85000"/>
                      <a:lumOff val="15000"/>
                    </a:prstClr>
                  </a:solidFill>
                  <a:effectLst/>
                  <a:uLnTx/>
                  <a:uFillTx/>
                  <a:latin typeface="Century Gothic" panose="020B0502020202020204" pitchFamily="34" charset="0"/>
                  <a:ea typeface="+mn-ea"/>
                  <a:cs typeface="+mn-cs"/>
                </a:rPr>
                <a:t>Touch-Layer</a:t>
              </a:r>
              <a:r>
                <a:rPr kumimoji="0" lang="de-DE"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21" name="Gruppieren 20">
            <a:extLst>
              <a:ext uri="{FF2B5EF4-FFF2-40B4-BE49-F238E27FC236}">
                <a16:creationId xmlns:a16="http://schemas.microsoft.com/office/drawing/2014/main" id="{7EB95009-9AB0-283B-2414-C56F69D5F81D}"/>
              </a:ext>
            </a:extLst>
          </p:cNvPr>
          <p:cNvGrpSpPr/>
          <p:nvPr/>
        </p:nvGrpSpPr>
        <p:grpSpPr>
          <a:xfrm>
            <a:off x="3050141" y="3349942"/>
            <a:ext cx="1594871" cy="1594871"/>
            <a:chOff x="3977472" y="1889480"/>
            <a:chExt cx="1347933" cy="1347933"/>
          </a:xfrm>
        </p:grpSpPr>
        <p:sp>
          <p:nvSpPr>
            <p:cNvPr id="22" name="Ellipse 21">
              <a:extLst>
                <a:ext uri="{FF2B5EF4-FFF2-40B4-BE49-F238E27FC236}">
                  <a16:creationId xmlns:a16="http://schemas.microsoft.com/office/drawing/2014/main" id="{B275270C-AA46-142B-B0EC-849FFB86F8FE}"/>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ABD635"/>
                </a:gs>
                <a:gs pos="83000">
                  <a:srgbClr val="ABD635"/>
                </a:gs>
                <a:gs pos="100000">
                  <a:srgbClr val="A9D430"/>
                </a:gs>
              </a:gsLst>
              <a:lin ang="5400000" scaled="1"/>
              <a:tileRect/>
            </a:gra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Ellipse 4">
              <a:extLst>
                <a:ext uri="{FF2B5EF4-FFF2-40B4-BE49-F238E27FC236}">
                  <a16:creationId xmlns:a16="http://schemas.microsoft.com/office/drawing/2014/main" id="{62CC59CB-426C-66A4-D82E-CF29254FEE16}"/>
                </a:ext>
              </a:extLst>
            </p:cNvPr>
            <p:cNvSpPr txBox="1"/>
            <p:nvPr/>
          </p:nvSpPr>
          <p:spPr>
            <a:xfrm>
              <a:off x="4018576" y="2086880"/>
              <a:ext cx="1306829"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2400" b="1" i="0" u="none" strike="noStrike" kern="1200" cap="none" spc="0" normalizeH="0" baseline="0" noProof="0" dirty="0">
                  <a:ln>
                    <a:noFill/>
                  </a:ln>
                  <a:solidFill>
                    <a:prstClr val="black">
                      <a:lumMod val="85000"/>
                      <a:lumOff val="15000"/>
                    </a:prstClr>
                  </a:solidFill>
                  <a:effectLst/>
                  <a:uLnTx/>
                  <a:uFillTx/>
                  <a:latin typeface="Century Gothic" panose="020B0502020202020204" pitchFamily="34" charset="0"/>
                  <a:ea typeface="+mn-ea"/>
                  <a:cs typeface="+mn-cs"/>
                </a:rPr>
                <a:t>System-Layer </a:t>
              </a:r>
            </a:p>
          </p:txBody>
        </p:sp>
      </p:grpSp>
      <p:grpSp>
        <p:nvGrpSpPr>
          <p:cNvPr id="27" name="Gruppieren 26">
            <a:extLst>
              <a:ext uri="{FF2B5EF4-FFF2-40B4-BE49-F238E27FC236}">
                <a16:creationId xmlns:a16="http://schemas.microsoft.com/office/drawing/2014/main" id="{32AAB91C-DD2C-734E-8834-E8422AB7634D}"/>
              </a:ext>
            </a:extLst>
          </p:cNvPr>
          <p:cNvGrpSpPr/>
          <p:nvPr/>
        </p:nvGrpSpPr>
        <p:grpSpPr>
          <a:xfrm>
            <a:off x="9087267" y="3244833"/>
            <a:ext cx="1806578" cy="1806578"/>
            <a:chOff x="3977472" y="1889480"/>
            <a:chExt cx="1347933" cy="1347933"/>
          </a:xfrm>
        </p:grpSpPr>
        <p:sp>
          <p:nvSpPr>
            <p:cNvPr id="28" name="Ellipse 27">
              <a:extLst>
                <a:ext uri="{FF2B5EF4-FFF2-40B4-BE49-F238E27FC236}">
                  <a16:creationId xmlns:a16="http://schemas.microsoft.com/office/drawing/2014/main" id="{C317D914-CA89-0C07-9762-481F30354E00}"/>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FFC000"/>
                </a:gs>
                <a:gs pos="83000">
                  <a:srgbClr val="F2B800"/>
                </a:gs>
                <a:gs pos="100000">
                  <a:srgbClr val="FFC000"/>
                </a:gs>
              </a:gsLst>
              <a:lin ang="5400000" scaled="1"/>
              <a:tileRect/>
            </a:gra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Ellipse 4">
              <a:extLst>
                <a:ext uri="{FF2B5EF4-FFF2-40B4-BE49-F238E27FC236}">
                  <a16:creationId xmlns:a16="http://schemas.microsoft.com/office/drawing/2014/main" id="{5CCCA434-70EC-CD93-5C41-DC518956C058}"/>
                </a:ext>
              </a:extLst>
            </p:cNvPr>
            <p:cNvSpPr txBox="1"/>
            <p:nvPr/>
          </p:nvSpPr>
          <p:spPr>
            <a:xfrm>
              <a:off x="4177854" y="1913675"/>
              <a:ext cx="953133" cy="4995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1600" b="1" i="0" u="none" strike="noStrike" kern="1200" cap="none" spc="0" normalizeH="0" baseline="0" noProof="0" dirty="0">
                  <a:ln>
                    <a:noFill/>
                  </a:ln>
                  <a:solidFill>
                    <a:prstClr val="black">
                      <a:lumMod val="85000"/>
                      <a:lumOff val="15000"/>
                    </a:prstClr>
                  </a:solidFill>
                  <a:effectLst/>
                  <a:uLnTx/>
                  <a:uFillTx/>
                  <a:latin typeface="Century Gothic" panose="020B0502020202020204" pitchFamily="34" charset="0"/>
                  <a:ea typeface="+mn-ea"/>
                  <a:cs typeface="+mn-cs"/>
                </a:rPr>
                <a:t>Non Food- Content </a:t>
              </a:r>
            </a:p>
          </p:txBody>
        </p:sp>
      </p:grpSp>
      <p:grpSp>
        <p:nvGrpSpPr>
          <p:cNvPr id="30" name="Gruppieren 29">
            <a:extLst>
              <a:ext uri="{FF2B5EF4-FFF2-40B4-BE49-F238E27FC236}">
                <a16:creationId xmlns:a16="http://schemas.microsoft.com/office/drawing/2014/main" id="{B2A7116A-E556-3D5F-C7BC-427A549A463F}"/>
              </a:ext>
            </a:extLst>
          </p:cNvPr>
          <p:cNvGrpSpPr/>
          <p:nvPr/>
        </p:nvGrpSpPr>
        <p:grpSpPr>
          <a:xfrm>
            <a:off x="598574" y="3592829"/>
            <a:ext cx="1109096" cy="1109096"/>
            <a:chOff x="3977472" y="1889480"/>
            <a:chExt cx="1347933" cy="1347933"/>
          </a:xfrm>
        </p:grpSpPr>
        <p:sp>
          <p:nvSpPr>
            <p:cNvPr id="31" name="Ellipse 30">
              <a:extLst>
                <a:ext uri="{FF2B5EF4-FFF2-40B4-BE49-F238E27FC236}">
                  <a16:creationId xmlns:a16="http://schemas.microsoft.com/office/drawing/2014/main" id="{92B792F2-5360-2411-5C8F-8F08635A6A25}"/>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Ellipse 4">
              <a:extLst>
                <a:ext uri="{FF2B5EF4-FFF2-40B4-BE49-F238E27FC236}">
                  <a16:creationId xmlns:a16="http://schemas.microsoft.com/office/drawing/2014/main" id="{1AA584B0-8667-7D5E-418E-BA58BA0DAADD}"/>
                </a:ext>
              </a:extLst>
            </p:cNvPr>
            <p:cNvSpPr txBox="1"/>
            <p:nvPr/>
          </p:nvSpPr>
          <p:spPr>
            <a:xfrm>
              <a:off x="3977472" y="2086880"/>
              <a:ext cx="13479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1600" b="1" i="0" u="none" strike="noStrike" kern="1200" cap="none" spc="0" normalizeH="0" baseline="0" noProof="0" dirty="0">
                  <a:ln>
                    <a:noFill/>
                  </a:ln>
                  <a:solidFill>
                    <a:prstClr val="black">
                      <a:lumMod val="85000"/>
                      <a:lumOff val="15000"/>
                    </a:prstClr>
                  </a:solidFill>
                  <a:effectLst/>
                  <a:uLnTx/>
                  <a:uFillTx/>
                  <a:latin typeface="Century Gothic" panose="020B0502020202020204" pitchFamily="34" charset="0"/>
                  <a:ea typeface="+mn-ea"/>
                  <a:cs typeface="+mn-cs"/>
                </a:rPr>
                <a:t>Made </a:t>
              </a:r>
              <a:r>
                <a:rPr kumimoji="0" lang="de-DE" sz="1600" b="1" i="0" u="none" strike="noStrike" kern="1200" cap="none" spc="0" normalizeH="0" baseline="0" noProof="0" dirty="0" err="1">
                  <a:ln>
                    <a:noFill/>
                  </a:ln>
                  <a:solidFill>
                    <a:prstClr val="black">
                      <a:lumMod val="85000"/>
                      <a:lumOff val="15000"/>
                    </a:prstClr>
                  </a:solidFill>
                  <a:effectLst/>
                  <a:uLnTx/>
                  <a:uFillTx/>
                  <a:latin typeface="Century Gothic" panose="020B0502020202020204" pitchFamily="34" charset="0"/>
                  <a:ea typeface="+mn-ea"/>
                  <a:cs typeface="+mn-cs"/>
                </a:rPr>
                <a:t>of</a:t>
              </a:r>
              <a:r>
                <a:rPr kumimoji="0" lang="de-DE" sz="1600" b="1" i="0" u="none" strike="noStrike" kern="1200" cap="none" spc="0" normalizeH="0" baseline="0" noProof="0" dirty="0">
                  <a:ln>
                    <a:noFill/>
                  </a:ln>
                  <a:solidFill>
                    <a:prstClr val="black">
                      <a:lumMod val="85000"/>
                      <a:lumOff val="15000"/>
                    </a:prstClr>
                  </a:solidFill>
                  <a:effectLst/>
                  <a:uLnTx/>
                  <a:uFillTx/>
                  <a:latin typeface="Century Gothic" panose="020B0502020202020204" pitchFamily="34" charset="0"/>
                  <a:ea typeface="+mn-ea"/>
                  <a:cs typeface="+mn-cs"/>
                </a:rPr>
                <a:t> </a:t>
              </a:r>
              <a:r>
                <a:rPr kumimoji="0" lang="de-DE" sz="1600" b="1" i="0" u="none" strike="noStrike" kern="1200" cap="none" spc="0" normalizeH="0" baseline="0" noProof="0" dirty="0" err="1">
                  <a:ln>
                    <a:noFill/>
                  </a:ln>
                  <a:solidFill>
                    <a:prstClr val="black">
                      <a:lumMod val="85000"/>
                      <a:lumOff val="15000"/>
                    </a:prstClr>
                  </a:solidFill>
                  <a:effectLst/>
                  <a:uLnTx/>
                  <a:uFillTx/>
                  <a:latin typeface="Century Gothic" panose="020B0502020202020204" pitchFamily="34" charset="0"/>
                  <a:ea typeface="+mn-ea"/>
                  <a:cs typeface="+mn-cs"/>
                </a:rPr>
                <a:t>recyclate</a:t>
              </a:r>
              <a:endParaRPr kumimoji="0" lang="de-DE" sz="1600" b="1" i="0" u="none" strike="noStrike" kern="1200" cap="none" spc="0" normalizeH="0" baseline="0" noProof="0" dirty="0">
                <a:ln>
                  <a:noFill/>
                </a:ln>
                <a:solidFill>
                  <a:prstClr val="black">
                    <a:lumMod val="85000"/>
                    <a:lumOff val="15000"/>
                  </a:prstClr>
                </a:solidFill>
                <a:effectLst/>
                <a:uLnTx/>
                <a:uFillTx/>
                <a:latin typeface="Century Gothic" panose="020B0502020202020204" pitchFamily="34" charset="0"/>
                <a:ea typeface="+mn-ea"/>
                <a:cs typeface="+mn-cs"/>
              </a:endParaRPr>
            </a:p>
          </p:txBody>
        </p:sp>
      </p:grpSp>
      <p:pic>
        <p:nvPicPr>
          <p:cNvPr id="34" name="Grafik 33" descr="Ein Bild, das Schwarz, Dunkelheit enthält.">
            <a:extLst>
              <a:ext uri="{FF2B5EF4-FFF2-40B4-BE49-F238E27FC236}">
                <a16:creationId xmlns:a16="http://schemas.microsoft.com/office/drawing/2014/main" id="{DE5FBA77-AFA5-03EF-4FD6-B231499B6E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4797" y="3835371"/>
            <a:ext cx="1185460" cy="1185460"/>
          </a:xfrm>
          <a:prstGeom prst="rect">
            <a:avLst/>
          </a:prstGeom>
          <a:noFill/>
          <a:ln>
            <a:noFill/>
          </a:ln>
        </p:spPr>
      </p:pic>
      <p:sp>
        <p:nvSpPr>
          <p:cNvPr id="38" name="Pfeil: gebogen 37">
            <a:extLst>
              <a:ext uri="{FF2B5EF4-FFF2-40B4-BE49-F238E27FC236}">
                <a16:creationId xmlns:a16="http://schemas.microsoft.com/office/drawing/2014/main" id="{790D47D7-AB72-2BD1-BA81-9CF3A4885058}"/>
              </a:ext>
            </a:extLst>
          </p:cNvPr>
          <p:cNvSpPr/>
          <p:nvPr/>
        </p:nvSpPr>
        <p:spPr>
          <a:xfrm rot="16200000" flipH="1">
            <a:off x="4790374" y="1531776"/>
            <a:ext cx="617276" cy="2743148"/>
          </a:xfrm>
          <a:prstGeom prst="bentArrow">
            <a:avLst/>
          </a:prstGeom>
          <a:solidFill>
            <a:srgbClr val="ABD635"/>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Pfeil: gebogen 39">
            <a:extLst>
              <a:ext uri="{FF2B5EF4-FFF2-40B4-BE49-F238E27FC236}">
                <a16:creationId xmlns:a16="http://schemas.microsoft.com/office/drawing/2014/main" id="{CD6F97EB-4296-228C-DEEC-8D7228AA1C21}"/>
              </a:ext>
            </a:extLst>
          </p:cNvPr>
          <p:cNvSpPr/>
          <p:nvPr/>
        </p:nvSpPr>
        <p:spPr>
          <a:xfrm rot="5400000">
            <a:off x="8560885" y="1643374"/>
            <a:ext cx="605751" cy="2531479"/>
          </a:xfrm>
          <a:prstGeom prst="bentArrow">
            <a:avLst/>
          </a:prstGeom>
          <a:solidFill>
            <a:srgbClr val="ABD635"/>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Pfeil: gebogen 40">
            <a:extLst>
              <a:ext uri="{FF2B5EF4-FFF2-40B4-BE49-F238E27FC236}">
                <a16:creationId xmlns:a16="http://schemas.microsoft.com/office/drawing/2014/main" id="{4612259A-EDB7-B9DD-421F-BA3468841410}"/>
              </a:ext>
            </a:extLst>
          </p:cNvPr>
          <p:cNvSpPr/>
          <p:nvPr/>
        </p:nvSpPr>
        <p:spPr>
          <a:xfrm rot="5400000" flipH="1" flipV="1">
            <a:off x="4790374" y="4027517"/>
            <a:ext cx="617276" cy="2743147"/>
          </a:xfrm>
          <a:prstGeom prst="bentArrow">
            <a:avLst/>
          </a:prstGeom>
          <a:solidFill>
            <a:srgbClr val="ABD635"/>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Pfeil: gebogen 41">
            <a:extLst>
              <a:ext uri="{FF2B5EF4-FFF2-40B4-BE49-F238E27FC236}">
                <a16:creationId xmlns:a16="http://schemas.microsoft.com/office/drawing/2014/main" id="{C7BD8025-1C4F-06F6-0430-4A876D25DA63}"/>
              </a:ext>
            </a:extLst>
          </p:cNvPr>
          <p:cNvSpPr/>
          <p:nvPr/>
        </p:nvSpPr>
        <p:spPr>
          <a:xfrm rot="16200000" flipV="1">
            <a:off x="8571496" y="4128505"/>
            <a:ext cx="605751" cy="2552699"/>
          </a:xfrm>
          <a:prstGeom prst="bentArrow">
            <a:avLst/>
          </a:prstGeom>
          <a:solidFill>
            <a:srgbClr val="ABD635"/>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Pfeil: nach rechts 42">
            <a:extLst>
              <a:ext uri="{FF2B5EF4-FFF2-40B4-BE49-F238E27FC236}">
                <a16:creationId xmlns:a16="http://schemas.microsoft.com/office/drawing/2014/main" id="{B4D4E5FC-1892-670F-69F8-62DB733B6C2E}"/>
              </a:ext>
            </a:extLst>
          </p:cNvPr>
          <p:cNvSpPr/>
          <p:nvPr/>
        </p:nvSpPr>
        <p:spPr>
          <a:xfrm>
            <a:off x="1795811" y="4000469"/>
            <a:ext cx="1166189" cy="303222"/>
          </a:xfrm>
          <a:prstGeom prst="rightArrow">
            <a:avLst/>
          </a:prstGeom>
          <a:solidFill>
            <a:srgbClr val="ABD635"/>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Pfeil: nach rechts 34">
            <a:extLst>
              <a:ext uri="{FF2B5EF4-FFF2-40B4-BE49-F238E27FC236}">
                <a16:creationId xmlns:a16="http://schemas.microsoft.com/office/drawing/2014/main" id="{BB1BC144-5156-46B2-88D1-5B9AA0856F27}"/>
              </a:ext>
            </a:extLst>
          </p:cNvPr>
          <p:cNvSpPr/>
          <p:nvPr/>
        </p:nvSpPr>
        <p:spPr>
          <a:xfrm>
            <a:off x="4710679" y="4000469"/>
            <a:ext cx="4310920" cy="303222"/>
          </a:xfrm>
          <a:prstGeom prst="rightArrow">
            <a:avLst/>
          </a:prstGeom>
          <a:solidFill>
            <a:srgbClr val="ABD635">
              <a:alpha val="58000"/>
            </a:srgbClr>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6" name="Gruppieren 25">
            <a:extLst>
              <a:ext uri="{FF2B5EF4-FFF2-40B4-BE49-F238E27FC236}">
                <a16:creationId xmlns:a16="http://schemas.microsoft.com/office/drawing/2014/main" id="{93ED306E-C93E-4F3F-BBD6-807691C60046}"/>
              </a:ext>
            </a:extLst>
          </p:cNvPr>
          <p:cNvGrpSpPr/>
          <p:nvPr/>
        </p:nvGrpSpPr>
        <p:grpSpPr>
          <a:xfrm>
            <a:off x="997916" y="1989581"/>
            <a:ext cx="10597737" cy="2234430"/>
            <a:chOff x="1296090" y="1883421"/>
            <a:chExt cx="10597737" cy="2234430"/>
          </a:xfrm>
          <a:effectLst>
            <a:outerShdw blurRad="50800" dist="38100" dir="2700000" algn="tl" rotWithShape="0">
              <a:prstClr val="black">
                <a:alpha val="40000"/>
              </a:prstClr>
            </a:outerShdw>
          </a:effectLst>
        </p:grpSpPr>
        <p:sp>
          <p:nvSpPr>
            <p:cNvPr id="2" name="Rechteck 1">
              <a:extLst>
                <a:ext uri="{FF2B5EF4-FFF2-40B4-BE49-F238E27FC236}">
                  <a16:creationId xmlns:a16="http://schemas.microsoft.com/office/drawing/2014/main" id="{3FA18F35-41A5-4E21-8521-F016EA009241}"/>
                </a:ext>
              </a:extLst>
            </p:cNvPr>
            <p:cNvSpPr/>
            <p:nvPr/>
          </p:nvSpPr>
          <p:spPr>
            <a:xfrm>
              <a:off x="11270769" y="3964582"/>
              <a:ext cx="623057" cy="15326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Pfeil: nach rechts 44">
              <a:extLst>
                <a:ext uri="{FF2B5EF4-FFF2-40B4-BE49-F238E27FC236}">
                  <a16:creationId xmlns:a16="http://schemas.microsoft.com/office/drawing/2014/main" id="{7C07B2BA-28FA-4041-B825-C1C51E7A93E6}"/>
                </a:ext>
              </a:extLst>
            </p:cNvPr>
            <p:cNvSpPr/>
            <p:nvPr/>
          </p:nvSpPr>
          <p:spPr>
            <a:xfrm rot="5400000">
              <a:off x="665831" y="2513683"/>
              <a:ext cx="1563740" cy="303222"/>
            </a:xfrm>
            <a:prstGeom prst="rightArrow">
              <a:avLst/>
            </a:prstGeom>
            <a:solidFill>
              <a:srgbClr val="FFC00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hteck 38">
              <a:extLst>
                <a:ext uri="{FF2B5EF4-FFF2-40B4-BE49-F238E27FC236}">
                  <a16:creationId xmlns:a16="http://schemas.microsoft.com/office/drawing/2014/main" id="{4FC8005D-F24A-4751-9F17-A463CD85122A}"/>
                </a:ext>
              </a:extLst>
            </p:cNvPr>
            <p:cNvSpPr/>
            <p:nvPr/>
          </p:nvSpPr>
          <p:spPr>
            <a:xfrm rot="5400000">
              <a:off x="10768217" y="2858290"/>
              <a:ext cx="2097948" cy="15326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hteck 43">
              <a:extLst>
                <a:ext uri="{FF2B5EF4-FFF2-40B4-BE49-F238E27FC236}">
                  <a16:creationId xmlns:a16="http://schemas.microsoft.com/office/drawing/2014/main" id="{C9B30C19-5F1C-46AA-8588-4CCD8246AFF1}"/>
                </a:ext>
              </a:extLst>
            </p:cNvPr>
            <p:cNvSpPr/>
            <p:nvPr/>
          </p:nvSpPr>
          <p:spPr>
            <a:xfrm>
              <a:off x="1485901" y="1883421"/>
              <a:ext cx="10407926" cy="15326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4863482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144574FB-8EE3-0ABF-985F-DC6E0F99422F}"/>
              </a:ext>
            </a:extLst>
          </p:cNvPr>
          <p:cNvSpPr/>
          <p:nvPr/>
        </p:nvSpPr>
        <p:spPr>
          <a:xfrm>
            <a:off x="9162472" y="6197600"/>
            <a:ext cx="2588995" cy="60575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hteck 3">
            <a:extLst>
              <a:ext uri="{FF2B5EF4-FFF2-40B4-BE49-F238E27FC236}">
                <a16:creationId xmlns:a16="http://schemas.microsoft.com/office/drawing/2014/main" id="{C5865390-160B-4EA8-50E4-9B48D567302C}"/>
              </a:ext>
            </a:extLst>
          </p:cNvPr>
          <p:cNvSpPr/>
          <p:nvPr/>
        </p:nvSpPr>
        <p:spPr>
          <a:xfrm>
            <a:off x="0" y="6197600"/>
            <a:ext cx="9162471" cy="6604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hteck 4">
            <a:extLst>
              <a:ext uri="{FF2B5EF4-FFF2-40B4-BE49-F238E27FC236}">
                <a16:creationId xmlns:a16="http://schemas.microsoft.com/office/drawing/2014/main" id="{110D38E5-0F11-A131-0DA1-C49F0F1B5F86}"/>
              </a:ext>
            </a:extLst>
          </p:cNvPr>
          <p:cNvSpPr/>
          <p:nvPr/>
        </p:nvSpPr>
        <p:spPr>
          <a:xfrm>
            <a:off x="0" y="6788726"/>
            <a:ext cx="9162472" cy="69273"/>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hteck 6">
            <a:extLst>
              <a:ext uri="{FF2B5EF4-FFF2-40B4-BE49-F238E27FC236}">
                <a16:creationId xmlns:a16="http://schemas.microsoft.com/office/drawing/2014/main" id="{214CE458-CBA6-0EFC-ACF2-B6045EF995BF}"/>
              </a:ext>
            </a:extLst>
          </p:cNvPr>
          <p:cNvSpPr/>
          <p:nvPr/>
        </p:nvSpPr>
        <p:spPr>
          <a:xfrm>
            <a:off x="9162472" y="6788727"/>
            <a:ext cx="2588996" cy="69273"/>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hteck 7">
            <a:extLst>
              <a:ext uri="{FF2B5EF4-FFF2-40B4-BE49-F238E27FC236}">
                <a16:creationId xmlns:a16="http://schemas.microsoft.com/office/drawing/2014/main" id="{C5FA5B9F-0212-85D2-D5E4-6BB0A6808E0F}"/>
              </a:ext>
            </a:extLst>
          </p:cNvPr>
          <p:cNvSpPr/>
          <p:nvPr/>
        </p:nvSpPr>
        <p:spPr>
          <a:xfrm>
            <a:off x="11751469" y="6788727"/>
            <a:ext cx="440530" cy="69272"/>
          </a:xfrm>
          <a:prstGeom prst="rect">
            <a:avLst/>
          </a:prstGeom>
          <a:solidFill>
            <a:srgbClr val="ABD6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Grafik 8" descr="Ein Bild, das Text, Schrift, Grafiken, Logo enthält.&#10;&#10;Automatisch generierte Beschreibung">
            <a:extLst>
              <a:ext uri="{FF2B5EF4-FFF2-40B4-BE49-F238E27FC236}">
                <a16:creationId xmlns:a16="http://schemas.microsoft.com/office/drawing/2014/main" id="{F009FB6D-B582-BD1F-6011-8063E88F25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92726" y="6258114"/>
            <a:ext cx="328488" cy="486649"/>
          </a:xfrm>
          <a:prstGeom prst="rect">
            <a:avLst/>
          </a:prstGeom>
        </p:spPr>
      </p:pic>
      <p:sp>
        <p:nvSpPr>
          <p:cNvPr id="10" name="Rechteck 9">
            <a:extLst>
              <a:ext uri="{FF2B5EF4-FFF2-40B4-BE49-F238E27FC236}">
                <a16:creationId xmlns:a16="http://schemas.microsoft.com/office/drawing/2014/main" id="{536C5880-7AE3-84E4-0468-FFE39A1BA101}"/>
              </a:ext>
            </a:extLst>
          </p:cNvPr>
          <p:cNvSpPr/>
          <p:nvPr/>
        </p:nvSpPr>
        <p:spPr>
          <a:xfrm>
            <a:off x="11751468" y="6197601"/>
            <a:ext cx="440532" cy="591126"/>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oliennummernplatzhalter 11">
            <a:extLst>
              <a:ext uri="{FF2B5EF4-FFF2-40B4-BE49-F238E27FC236}">
                <a16:creationId xmlns:a16="http://schemas.microsoft.com/office/drawing/2014/main" id="{F84D52B4-EAED-E3F2-FADF-250EFB7B40FB}"/>
              </a:ext>
            </a:extLst>
          </p:cNvPr>
          <p:cNvSpPr txBox="1">
            <a:spLocks/>
          </p:cNvSpPr>
          <p:nvPr/>
        </p:nvSpPr>
        <p:spPr>
          <a:xfrm>
            <a:off x="11760000" y="6197600"/>
            <a:ext cx="432000" cy="576503"/>
          </a:xfrm>
          <a:prstGeom prst="rect">
            <a:avLst/>
          </a:prstGeom>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de-DE"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de-D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4" name="Gerader Verbinder 13">
            <a:extLst>
              <a:ext uri="{FF2B5EF4-FFF2-40B4-BE49-F238E27FC236}">
                <a16:creationId xmlns:a16="http://schemas.microsoft.com/office/drawing/2014/main" id="{E994E097-D192-5F56-FCBA-9ADD08E2245B}"/>
              </a:ext>
            </a:extLst>
          </p:cNvPr>
          <p:cNvCxnSpPr>
            <a:cxnSpLocks/>
          </p:cNvCxnSpPr>
          <p:nvPr/>
        </p:nvCxnSpPr>
        <p:spPr>
          <a:xfrm>
            <a:off x="9162471" y="6197600"/>
            <a:ext cx="258899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8" name="Titel 1">
            <a:extLst>
              <a:ext uri="{FF2B5EF4-FFF2-40B4-BE49-F238E27FC236}">
                <a16:creationId xmlns:a16="http://schemas.microsoft.com/office/drawing/2014/main" id="{092079A7-04A2-7F5C-B015-AA6273A8E32B}"/>
              </a:ext>
            </a:extLst>
          </p:cNvPr>
          <p:cNvSpPr>
            <a:spLocks noGrp="1"/>
          </p:cNvSpPr>
          <p:nvPr>
            <p:ph type="title"/>
          </p:nvPr>
        </p:nvSpPr>
        <p:spPr>
          <a:xfrm>
            <a:off x="432000" y="432000"/>
            <a:ext cx="11340000" cy="432000"/>
          </a:xfrm>
          <a:effectLst>
            <a:outerShdw blurRad="50800" dist="12700" dir="2700000" algn="tl" rotWithShape="0">
              <a:prstClr val="black">
                <a:alpha val="40000"/>
              </a:prstClr>
            </a:outerShdw>
          </a:effectLst>
        </p:spPr>
        <p:txBody>
          <a:bodyPr rtlCol="0">
            <a:noAutofit/>
          </a:bodyPr>
          <a:lstStyle/>
          <a:p>
            <a:pPr rtl="0"/>
            <a:r>
              <a:rPr lang="de-DE" sz="3600" b="1" spc="-150" dirty="0" err="1">
                <a:latin typeface="Century Gothic" panose="020B0502020202020204" pitchFamily="34" charset="0"/>
              </a:rPr>
              <a:t>IQpak</a:t>
            </a:r>
            <a:r>
              <a:rPr lang="de-DE" sz="3600" b="1" spc="-150" dirty="0">
                <a:latin typeface="Century Gothic" panose="020B0502020202020204" pitchFamily="34" charset="0"/>
              </a:rPr>
              <a:t> - Reverse </a:t>
            </a:r>
            <a:r>
              <a:rPr lang="de-DE" sz="3600" b="1" spc="-150" dirty="0" err="1">
                <a:latin typeface="Century Gothic" panose="020B0502020202020204" pitchFamily="34" charset="0"/>
              </a:rPr>
              <a:t>logistics</a:t>
            </a:r>
            <a:endParaRPr lang="de-DE" sz="3600" b="1" spc="-150" dirty="0">
              <a:latin typeface="Century Gothic" panose="020B0502020202020204" pitchFamily="34" charset="0"/>
            </a:endParaRPr>
          </a:p>
        </p:txBody>
      </p:sp>
      <p:sp>
        <p:nvSpPr>
          <p:cNvPr id="19" name="Textplatzhalter 2">
            <a:extLst>
              <a:ext uri="{FF2B5EF4-FFF2-40B4-BE49-F238E27FC236}">
                <a16:creationId xmlns:a16="http://schemas.microsoft.com/office/drawing/2014/main" id="{42588665-BEFD-7F49-6AA9-AAC2B6A2BE56}"/>
              </a:ext>
            </a:extLst>
          </p:cNvPr>
          <p:cNvSpPr txBox="1">
            <a:spLocks/>
          </p:cNvSpPr>
          <p:nvPr/>
        </p:nvSpPr>
        <p:spPr>
          <a:xfrm>
            <a:off x="432000" y="1006657"/>
            <a:ext cx="11417100" cy="1646863"/>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IQpak</a:t>
            </a: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-Database prevents fraud, enables cross-border deposits and activates low-threshold redemption agents</a:t>
            </a:r>
            <a:endParaRPr kumimoji="0" lang="de-DE"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graphicFrame>
        <p:nvGraphicFramePr>
          <p:cNvPr id="16" name="Diagramm 15">
            <a:extLst>
              <a:ext uri="{FF2B5EF4-FFF2-40B4-BE49-F238E27FC236}">
                <a16:creationId xmlns:a16="http://schemas.microsoft.com/office/drawing/2014/main" id="{20E0BF36-6019-30A2-4944-9CF8101F65E3}"/>
              </a:ext>
            </a:extLst>
          </p:cNvPr>
          <p:cNvGraphicFramePr/>
          <p:nvPr/>
        </p:nvGraphicFramePr>
        <p:xfrm>
          <a:off x="623468" y="1775785"/>
          <a:ext cx="9701632" cy="43613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Grafik 5">
            <a:extLst>
              <a:ext uri="{FF2B5EF4-FFF2-40B4-BE49-F238E27FC236}">
                <a16:creationId xmlns:a16="http://schemas.microsoft.com/office/drawing/2014/main" id="{6630C56D-77D3-46F1-8F47-04E2D512F8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84962" y="1966117"/>
            <a:ext cx="420420" cy="1056055"/>
          </a:xfrm>
          <a:prstGeom prst="rect">
            <a:avLst/>
          </a:prstGeom>
          <a:noFill/>
          <a:effectLst/>
        </p:spPr>
      </p:pic>
      <p:pic>
        <p:nvPicPr>
          <p:cNvPr id="2" name="Grafik 1" descr="Ein Bild, das Text, Schrift, Grafiken, Logo enthält.&#10;&#10;Automatisch generierte Beschreibung">
            <a:extLst>
              <a:ext uri="{FF2B5EF4-FFF2-40B4-BE49-F238E27FC236}">
                <a16:creationId xmlns:a16="http://schemas.microsoft.com/office/drawing/2014/main" id="{6ACFA56A-E154-5132-7C80-B8E062CF31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3804" y="3494127"/>
            <a:ext cx="624118" cy="924618"/>
          </a:xfrm>
          <a:prstGeom prst="rect">
            <a:avLst/>
          </a:prstGeom>
          <a:effectLst>
            <a:innerShdw blurRad="76200" dist="25400" dir="13500000">
              <a:prstClr val="black">
                <a:alpha val="50000"/>
              </a:prstClr>
            </a:innerShdw>
          </a:effectLst>
        </p:spPr>
      </p:pic>
      <p:sp>
        <p:nvSpPr>
          <p:cNvPr id="13" name="Rechteck 12">
            <a:extLst>
              <a:ext uri="{FF2B5EF4-FFF2-40B4-BE49-F238E27FC236}">
                <a16:creationId xmlns:a16="http://schemas.microsoft.com/office/drawing/2014/main" id="{C940FA44-A955-45B3-B912-108A0620E384}"/>
              </a:ext>
            </a:extLst>
          </p:cNvPr>
          <p:cNvSpPr/>
          <p:nvPr/>
        </p:nvSpPr>
        <p:spPr>
          <a:xfrm>
            <a:off x="4943682" y="2147037"/>
            <a:ext cx="1502981" cy="590931"/>
          </a:xfrm>
          <a:prstGeom prst="rect">
            <a:avLst/>
          </a:prstGeom>
        </p:spPr>
        <p:txBody>
          <a:bodyPr wrap="square">
            <a:sp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de-DE" sz="18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entury Gothic" panose="020B0502020202020204" pitchFamily="34" charset="0"/>
                <a:ea typeface="+mn-ea"/>
                <a:cs typeface="+mn-cs"/>
              </a:rPr>
              <a:t>Integration in </a:t>
            </a:r>
            <a:r>
              <a:rPr kumimoji="0" lang="de-DE" sz="1800" b="1" i="0" u="none" strike="noStrike" kern="1200" cap="none" spc="0" normalizeH="0" baseline="0" noProof="0" dirty="0" err="1">
                <a:ln>
                  <a:noFill/>
                </a:ln>
                <a:solidFill>
                  <a:prstClr val="white"/>
                </a:solidFill>
                <a:effectLst>
                  <a:outerShdw blurRad="50800" dist="38100" dir="2700000" algn="tl" rotWithShape="0">
                    <a:prstClr val="black">
                      <a:alpha val="40000"/>
                    </a:prstClr>
                  </a:outerShdw>
                </a:effectLst>
                <a:uLnTx/>
                <a:uFillTx/>
                <a:latin typeface="Century Gothic" panose="020B0502020202020204" pitchFamily="34" charset="0"/>
                <a:ea typeface="+mn-ea"/>
                <a:cs typeface="+mn-cs"/>
              </a:rPr>
              <a:t>RVM's</a:t>
            </a:r>
            <a:endParaRPr kumimoji="0" lang="de-DE" sz="18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entury Gothic" panose="020B0502020202020204" pitchFamily="34" charset="0"/>
              <a:ea typeface="+mn-ea"/>
              <a:cs typeface="+mn-cs"/>
            </a:endParaRPr>
          </a:p>
        </p:txBody>
      </p:sp>
      <p:pic>
        <p:nvPicPr>
          <p:cNvPr id="25" name="Grafik 24">
            <a:extLst>
              <a:ext uri="{FF2B5EF4-FFF2-40B4-BE49-F238E27FC236}">
                <a16:creationId xmlns:a16="http://schemas.microsoft.com/office/drawing/2014/main" id="{5B7FA052-C246-4D4D-B6FB-2F1078B274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20460" y="2558039"/>
            <a:ext cx="1048761" cy="1048761"/>
          </a:xfrm>
          <a:prstGeom prst="rect">
            <a:avLst/>
          </a:prstGeom>
        </p:spPr>
      </p:pic>
      <p:sp>
        <p:nvSpPr>
          <p:cNvPr id="21" name="Rechteck 20">
            <a:extLst>
              <a:ext uri="{FF2B5EF4-FFF2-40B4-BE49-F238E27FC236}">
                <a16:creationId xmlns:a16="http://schemas.microsoft.com/office/drawing/2014/main" id="{B662710B-55DA-4197-8E8B-D82ED006207A}"/>
              </a:ext>
            </a:extLst>
          </p:cNvPr>
          <p:cNvSpPr/>
          <p:nvPr/>
        </p:nvSpPr>
        <p:spPr>
          <a:xfrm>
            <a:off x="7229652" y="2781647"/>
            <a:ext cx="1830375" cy="590931"/>
          </a:xfrm>
          <a:prstGeom prst="rect">
            <a:avLst/>
          </a:prstGeom>
        </p:spPr>
        <p:txBody>
          <a:bodyPr wrap="square">
            <a:sp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de-DE" sz="18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entury Gothic" panose="020B0502020202020204" pitchFamily="34" charset="0"/>
                <a:ea typeface="+mn-ea"/>
                <a:cs typeface="+mn-cs"/>
              </a:rPr>
              <a:t>New Easy Drop Off </a:t>
            </a:r>
            <a:r>
              <a:rPr kumimoji="0" lang="de-DE" sz="1800" b="1" i="0" u="none" strike="noStrike" kern="1200" cap="none" spc="0" normalizeH="0" baseline="0" noProof="0" dirty="0" err="1">
                <a:ln>
                  <a:noFill/>
                </a:ln>
                <a:solidFill>
                  <a:prstClr val="white"/>
                </a:solidFill>
                <a:effectLst>
                  <a:outerShdw blurRad="50800" dist="38100" dir="2700000" algn="tl" rotWithShape="0">
                    <a:prstClr val="black">
                      <a:alpha val="40000"/>
                    </a:prstClr>
                  </a:outerShdw>
                </a:effectLst>
                <a:uLnTx/>
                <a:uFillTx/>
                <a:latin typeface="Century Gothic" panose="020B0502020202020204" pitchFamily="34" charset="0"/>
                <a:ea typeface="+mn-ea"/>
                <a:cs typeface="+mn-cs"/>
              </a:rPr>
              <a:t>RVM's</a:t>
            </a:r>
            <a:endParaRPr kumimoji="0" lang="de-DE" sz="18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entury Gothic" panose="020B0502020202020204" pitchFamily="34" charset="0"/>
              <a:ea typeface="+mn-ea"/>
              <a:cs typeface="+mn-cs"/>
            </a:endParaRPr>
          </a:p>
        </p:txBody>
      </p:sp>
      <p:pic>
        <p:nvPicPr>
          <p:cNvPr id="27" name="Grafik 26">
            <a:extLst>
              <a:ext uri="{FF2B5EF4-FFF2-40B4-BE49-F238E27FC236}">
                <a16:creationId xmlns:a16="http://schemas.microsoft.com/office/drawing/2014/main" id="{AC95EDE9-31E0-42EA-91AD-5890143CC65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63324" y="4989012"/>
            <a:ext cx="985078" cy="985076"/>
          </a:xfrm>
          <a:prstGeom prst="rect">
            <a:avLst/>
          </a:prstGeom>
        </p:spPr>
      </p:pic>
      <p:sp>
        <p:nvSpPr>
          <p:cNvPr id="28" name="Rechteck 27">
            <a:extLst>
              <a:ext uri="{FF2B5EF4-FFF2-40B4-BE49-F238E27FC236}">
                <a16:creationId xmlns:a16="http://schemas.microsoft.com/office/drawing/2014/main" id="{20E928F5-7B5D-41B3-9518-19D58130824F}"/>
              </a:ext>
            </a:extLst>
          </p:cNvPr>
          <p:cNvSpPr/>
          <p:nvPr/>
        </p:nvSpPr>
        <p:spPr>
          <a:xfrm>
            <a:off x="4597356" y="5118373"/>
            <a:ext cx="2195631" cy="726353"/>
          </a:xfrm>
          <a:prstGeom prst="rect">
            <a:avLst/>
          </a:prstGeom>
        </p:spPr>
        <p:txBody>
          <a:bodyPr wrap="square">
            <a:sp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de-DE" sz="20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entury Gothic" panose="020B0502020202020204" pitchFamily="34" charset="0"/>
                <a:ea typeface="+mn-ea"/>
                <a:cs typeface="+mn-cs"/>
              </a:rPr>
              <a:t>Micro </a:t>
            </a:r>
            <a:r>
              <a:rPr kumimoji="0" lang="de-DE" sz="2000" b="1" i="0" u="none" strike="noStrike" kern="1200" cap="none" spc="0" normalizeH="0" baseline="0" noProof="0" dirty="0" err="1">
                <a:ln>
                  <a:noFill/>
                </a:ln>
                <a:solidFill>
                  <a:prstClr val="white"/>
                </a:solidFill>
                <a:effectLst>
                  <a:outerShdw blurRad="50800" dist="38100" dir="2700000" algn="tl" rotWithShape="0">
                    <a:prstClr val="black">
                      <a:alpha val="40000"/>
                    </a:prstClr>
                  </a:outerShdw>
                </a:effectLst>
                <a:uLnTx/>
                <a:uFillTx/>
                <a:latin typeface="Century Gothic" panose="020B0502020202020204" pitchFamily="34" charset="0"/>
                <a:ea typeface="+mn-ea"/>
                <a:cs typeface="+mn-cs"/>
              </a:rPr>
              <a:t>Retailers</a:t>
            </a:r>
            <a:endParaRPr kumimoji="0" lang="de-DE" sz="20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entury Gothic" panose="020B0502020202020204" pitchFamily="34" charset="0"/>
              <a:ea typeface="+mn-ea"/>
              <a:cs typeface="+mn-cs"/>
            </a:endParaRPr>
          </a:p>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de-DE" sz="16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entury Gothic" panose="020B0502020202020204" pitchFamily="34" charset="0"/>
                <a:ea typeface="+mn-ea"/>
                <a:cs typeface="+mn-cs"/>
              </a:rPr>
              <a:t>(Kiosk, Gas </a:t>
            </a:r>
            <a:r>
              <a:rPr kumimoji="0" lang="de-DE" sz="1600" b="0" i="0" u="none" strike="noStrike" kern="1200" cap="none" spc="0" normalizeH="0" baseline="0" noProof="0" dirty="0" err="1">
                <a:ln>
                  <a:noFill/>
                </a:ln>
                <a:solidFill>
                  <a:prstClr val="white"/>
                </a:solidFill>
                <a:effectLst>
                  <a:outerShdw blurRad="50800" dist="38100" dir="2700000" algn="tl" rotWithShape="0">
                    <a:prstClr val="black">
                      <a:alpha val="40000"/>
                    </a:prstClr>
                  </a:outerShdw>
                </a:effectLst>
                <a:uLnTx/>
                <a:uFillTx/>
                <a:latin typeface="Century Gothic" panose="020B0502020202020204" pitchFamily="34" charset="0"/>
                <a:ea typeface="+mn-ea"/>
                <a:cs typeface="+mn-cs"/>
              </a:rPr>
              <a:t>Stations</a:t>
            </a:r>
            <a:r>
              <a:rPr kumimoji="0" lang="de-DE" sz="16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entury Gothic" panose="020B0502020202020204" pitchFamily="34" charset="0"/>
                <a:ea typeface="+mn-ea"/>
                <a:cs typeface="+mn-cs"/>
              </a:rPr>
              <a:t>)</a:t>
            </a:r>
          </a:p>
        </p:txBody>
      </p:sp>
      <p:pic>
        <p:nvPicPr>
          <p:cNvPr id="31" name="Grafik 30">
            <a:extLst>
              <a:ext uri="{FF2B5EF4-FFF2-40B4-BE49-F238E27FC236}">
                <a16:creationId xmlns:a16="http://schemas.microsoft.com/office/drawing/2014/main" id="{B6636A90-4B20-4B4F-886A-C12932ECBC7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01079" y="2696563"/>
            <a:ext cx="1075029" cy="1075029"/>
          </a:xfrm>
          <a:prstGeom prst="rect">
            <a:avLst/>
          </a:prstGeom>
        </p:spPr>
      </p:pic>
      <p:sp>
        <p:nvSpPr>
          <p:cNvPr id="29" name="Rechteck 28">
            <a:extLst>
              <a:ext uri="{FF2B5EF4-FFF2-40B4-BE49-F238E27FC236}">
                <a16:creationId xmlns:a16="http://schemas.microsoft.com/office/drawing/2014/main" id="{8CE6A1EC-E53F-418E-81B4-C89082974005}"/>
              </a:ext>
            </a:extLst>
          </p:cNvPr>
          <p:cNvSpPr/>
          <p:nvPr/>
        </p:nvSpPr>
        <p:spPr>
          <a:xfrm>
            <a:off x="1273967" y="2663153"/>
            <a:ext cx="2962589" cy="1141851"/>
          </a:xfrm>
          <a:prstGeom prst="rect">
            <a:avLst/>
          </a:prstGeom>
        </p:spPr>
        <p:txBody>
          <a:bodyPr wrap="square">
            <a:sp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de-DE" sz="20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entury Gothic" panose="020B0502020202020204" pitchFamily="34" charset="0"/>
                <a:ea typeface="+mn-ea"/>
                <a:cs typeface="+mn-cs"/>
              </a:rPr>
              <a:t>Reverse </a:t>
            </a:r>
            <a:r>
              <a:rPr kumimoji="0" lang="de-DE" sz="2000" b="1" i="0" u="none" strike="noStrike" kern="1200" cap="none" spc="0" normalizeH="0" baseline="0" noProof="0" dirty="0" err="1">
                <a:ln>
                  <a:noFill/>
                </a:ln>
                <a:solidFill>
                  <a:prstClr val="white"/>
                </a:solidFill>
                <a:effectLst>
                  <a:outerShdw blurRad="50800" dist="38100" dir="2700000" algn="tl" rotWithShape="0">
                    <a:prstClr val="black">
                      <a:alpha val="40000"/>
                    </a:prstClr>
                  </a:outerShdw>
                </a:effectLst>
                <a:uLnTx/>
                <a:uFillTx/>
                <a:latin typeface="Century Gothic" panose="020B0502020202020204" pitchFamily="34" charset="0"/>
                <a:ea typeface="+mn-ea"/>
                <a:cs typeface="+mn-cs"/>
              </a:rPr>
              <a:t>Logistic</a:t>
            </a:r>
            <a:r>
              <a:rPr kumimoji="0" lang="de-DE" sz="20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entury Gothic" panose="020B0502020202020204" pitchFamily="34" charset="0"/>
                <a:ea typeface="+mn-ea"/>
                <a:cs typeface="+mn-cs"/>
              </a:rPr>
              <a:t> Hubs </a:t>
            </a:r>
            <a:r>
              <a:rPr kumimoji="0" lang="de-DE" sz="2000" b="1" i="0" u="none" strike="noStrike" kern="1200" cap="none" spc="0" normalizeH="0" baseline="0" noProof="0" dirty="0" err="1">
                <a:ln>
                  <a:noFill/>
                </a:ln>
                <a:solidFill>
                  <a:prstClr val="white"/>
                </a:solidFill>
                <a:effectLst>
                  <a:outerShdw blurRad="50800" dist="38100" dir="2700000" algn="tl" rotWithShape="0">
                    <a:prstClr val="black">
                      <a:alpha val="40000"/>
                    </a:prstClr>
                  </a:outerShdw>
                </a:effectLst>
                <a:uLnTx/>
                <a:uFillTx/>
                <a:latin typeface="Century Gothic" panose="020B0502020202020204" pitchFamily="34" charset="0"/>
                <a:ea typeface="+mn-ea"/>
                <a:cs typeface="+mn-cs"/>
              </a:rPr>
              <a:t>with</a:t>
            </a:r>
            <a:r>
              <a:rPr kumimoji="0" lang="de-DE" sz="20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entury Gothic" panose="020B0502020202020204" pitchFamily="34" charset="0"/>
                <a:ea typeface="+mn-ea"/>
                <a:cs typeface="+mn-cs"/>
              </a:rPr>
              <a:t> Professionals</a:t>
            </a:r>
          </a:p>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de-DE" sz="14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entury Gothic" panose="020B0502020202020204" pitchFamily="34" charset="0"/>
                <a:ea typeface="+mn-ea"/>
                <a:cs typeface="+mn-cs"/>
              </a:rPr>
              <a:t>(</a:t>
            </a:r>
            <a:r>
              <a:rPr kumimoji="0" lang="de-DE" sz="1400" b="0" i="0" u="none" strike="noStrike" kern="1200" cap="none" spc="0" normalizeH="0" baseline="0" noProof="0" dirty="0" err="1">
                <a:ln>
                  <a:noFill/>
                </a:ln>
                <a:solidFill>
                  <a:prstClr val="white"/>
                </a:solidFill>
                <a:effectLst>
                  <a:outerShdw blurRad="50800" dist="38100" dir="2700000" algn="tl" rotWithShape="0">
                    <a:prstClr val="black">
                      <a:alpha val="40000"/>
                    </a:prstClr>
                  </a:outerShdw>
                </a:effectLst>
                <a:uLnTx/>
                <a:uFillTx/>
                <a:latin typeface="Century Gothic" panose="020B0502020202020204" pitchFamily="34" charset="0"/>
                <a:ea typeface="+mn-ea"/>
                <a:cs typeface="+mn-cs"/>
              </a:rPr>
              <a:t>Retailers</a:t>
            </a:r>
            <a:r>
              <a:rPr kumimoji="0" lang="de-DE" sz="14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entury Gothic" panose="020B0502020202020204" pitchFamily="34" charset="0"/>
                <a:ea typeface="+mn-ea"/>
                <a:cs typeface="+mn-cs"/>
              </a:rPr>
              <a:t>, Beverage </a:t>
            </a:r>
            <a:r>
              <a:rPr kumimoji="0" lang="de-DE" sz="1400" b="0" i="0" u="none" strike="noStrike" kern="1200" cap="none" spc="0" normalizeH="0" baseline="0" noProof="0" dirty="0" err="1">
                <a:ln>
                  <a:noFill/>
                </a:ln>
                <a:solidFill>
                  <a:prstClr val="white"/>
                </a:solidFill>
                <a:effectLst>
                  <a:outerShdw blurRad="50800" dist="38100" dir="2700000" algn="tl" rotWithShape="0">
                    <a:prstClr val="black">
                      <a:alpha val="40000"/>
                    </a:prstClr>
                  </a:outerShdw>
                </a:effectLst>
                <a:uLnTx/>
                <a:uFillTx/>
                <a:latin typeface="Century Gothic" panose="020B0502020202020204" pitchFamily="34" charset="0"/>
                <a:ea typeface="+mn-ea"/>
                <a:cs typeface="+mn-cs"/>
              </a:rPr>
              <a:t>Wholesaler</a:t>
            </a:r>
            <a:r>
              <a:rPr kumimoji="0" lang="de-DE" sz="14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entury Gothic" panose="020B0502020202020204" pitchFamily="34" charset="0"/>
                <a:ea typeface="+mn-ea"/>
                <a:cs typeface="+mn-cs"/>
              </a:rPr>
              <a:t>, Recycling Providers)</a:t>
            </a:r>
          </a:p>
        </p:txBody>
      </p:sp>
      <p:pic>
        <p:nvPicPr>
          <p:cNvPr id="34" name="Grafik 33">
            <a:extLst>
              <a:ext uri="{FF2B5EF4-FFF2-40B4-BE49-F238E27FC236}">
                <a16:creationId xmlns:a16="http://schemas.microsoft.com/office/drawing/2014/main" id="{76265203-31CA-4C80-BCDE-B3ACC740908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70434" y="4527990"/>
            <a:ext cx="1005842" cy="929642"/>
          </a:xfrm>
          <a:prstGeom prst="rect">
            <a:avLst/>
          </a:prstGeom>
        </p:spPr>
      </p:pic>
      <p:sp>
        <p:nvSpPr>
          <p:cNvPr id="32" name="Rechteck 31">
            <a:extLst>
              <a:ext uri="{FF2B5EF4-FFF2-40B4-BE49-F238E27FC236}">
                <a16:creationId xmlns:a16="http://schemas.microsoft.com/office/drawing/2014/main" id="{5DC08557-01C4-427C-9933-DB544E57FAB4}"/>
              </a:ext>
            </a:extLst>
          </p:cNvPr>
          <p:cNvSpPr/>
          <p:nvPr/>
        </p:nvSpPr>
        <p:spPr>
          <a:xfrm>
            <a:off x="1973110" y="4540720"/>
            <a:ext cx="2200491" cy="840230"/>
          </a:xfrm>
          <a:prstGeom prst="rect">
            <a:avLst/>
          </a:prstGeom>
        </p:spPr>
        <p:txBody>
          <a:bodyPr wrap="square">
            <a:sp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de-DE" sz="1800" b="1" i="0" u="none" strike="noStrike" kern="1200" cap="none" spc="0" normalizeH="0" baseline="0" noProof="0" dirty="0" err="1">
                <a:ln>
                  <a:noFill/>
                </a:ln>
                <a:solidFill>
                  <a:prstClr val="white"/>
                </a:solidFill>
                <a:effectLst>
                  <a:outerShdw blurRad="50800" dist="38100" dir="2700000" algn="tl" rotWithShape="0">
                    <a:prstClr val="black">
                      <a:alpha val="40000"/>
                    </a:prstClr>
                  </a:outerShdw>
                </a:effectLst>
                <a:uLnTx/>
                <a:uFillTx/>
                <a:latin typeface="Century Gothic" panose="020B0502020202020204" pitchFamily="34" charset="0"/>
                <a:ea typeface="+mn-ea"/>
                <a:cs typeface="+mn-cs"/>
              </a:rPr>
              <a:t>Redemption</a:t>
            </a:r>
            <a:r>
              <a:rPr kumimoji="0" lang="de-DE" sz="18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entury Gothic" panose="020B0502020202020204" pitchFamily="34" charset="0"/>
                <a:ea typeface="+mn-ea"/>
                <a:cs typeface="+mn-cs"/>
              </a:rPr>
              <a:t> </a:t>
            </a:r>
            <a:r>
              <a:rPr kumimoji="0" lang="de-DE" sz="1800" b="1" i="0" u="none" strike="noStrike" kern="1200" cap="none" spc="0" normalizeH="0" baseline="0" noProof="0" dirty="0" err="1">
                <a:ln>
                  <a:noFill/>
                </a:ln>
                <a:solidFill>
                  <a:prstClr val="white"/>
                </a:solidFill>
                <a:effectLst>
                  <a:outerShdw blurRad="50800" dist="38100" dir="2700000" algn="tl" rotWithShape="0">
                    <a:prstClr val="black">
                      <a:alpha val="40000"/>
                    </a:prstClr>
                  </a:outerShdw>
                </a:effectLst>
                <a:uLnTx/>
                <a:uFillTx/>
                <a:latin typeface="Century Gothic" panose="020B0502020202020204" pitchFamily="34" charset="0"/>
                <a:ea typeface="+mn-ea"/>
                <a:cs typeface="+mn-cs"/>
              </a:rPr>
              <a:t>by</a:t>
            </a:r>
            <a:r>
              <a:rPr kumimoji="0" lang="de-DE" sz="18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entury Gothic" panose="020B0502020202020204" pitchFamily="34" charset="0"/>
                <a:ea typeface="+mn-ea"/>
                <a:cs typeface="+mn-cs"/>
              </a:rPr>
              <a:t> </a:t>
            </a:r>
            <a:r>
              <a:rPr kumimoji="0" lang="de-DE" sz="1800" b="1" i="0" u="none" strike="noStrike" kern="1200" cap="none" spc="0" normalizeH="0" baseline="0" noProof="0" dirty="0" err="1">
                <a:ln>
                  <a:noFill/>
                </a:ln>
                <a:solidFill>
                  <a:prstClr val="white"/>
                </a:solidFill>
                <a:effectLst>
                  <a:outerShdw blurRad="50800" dist="38100" dir="2700000" algn="tl" rotWithShape="0">
                    <a:prstClr val="black">
                      <a:alpha val="40000"/>
                    </a:prstClr>
                  </a:outerShdw>
                </a:effectLst>
                <a:uLnTx/>
                <a:uFillTx/>
                <a:latin typeface="Century Gothic" panose="020B0502020202020204" pitchFamily="34" charset="0"/>
                <a:ea typeface="+mn-ea"/>
                <a:cs typeface="+mn-cs"/>
              </a:rPr>
              <a:t>Collectors</a:t>
            </a:r>
            <a:r>
              <a:rPr kumimoji="0" lang="de-DE" sz="18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entury Gothic" panose="020B0502020202020204" pitchFamily="34" charset="0"/>
                <a:ea typeface="+mn-ea"/>
                <a:cs typeface="+mn-cs"/>
              </a:rPr>
              <a:t> </a:t>
            </a:r>
            <a:r>
              <a:rPr kumimoji="0" lang="de-DE" sz="1800" b="1" i="0" u="none" strike="noStrike" kern="1200" cap="none" spc="0" normalizeH="0" baseline="0" noProof="0" dirty="0" err="1">
                <a:ln>
                  <a:noFill/>
                </a:ln>
                <a:solidFill>
                  <a:prstClr val="white"/>
                </a:solidFill>
                <a:effectLst>
                  <a:outerShdw blurRad="50800" dist="38100" dir="2700000" algn="tl" rotWithShape="0">
                    <a:prstClr val="black">
                      <a:alpha val="40000"/>
                    </a:prstClr>
                  </a:outerShdw>
                </a:effectLst>
                <a:uLnTx/>
                <a:uFillTx/>
                <a:latin typeface="Century Gothic" panose="020B0502020202020204" pitchFamily="34" charset="0"/>
                <a:ea typeface="+mn-ea"/>
                <a:cs typeface="+mn-cs"/>
              </a:rPr>
              <a:t>with</a:t>
            </a:r>
            <a:r>
              <a:rPr kumimoji="0" lang="de-DE" sz="18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entury Gothic" panose="020B0502020202020204" pitchFamily="34" charset="0"/>
                <a:ea typeface="+mn-ea"/>
                <a:cs typeface="+mn-cs"/>
              </a:rPr>
              <a:t> </a:t>
            </a:r>
            <a:r>
              <a:rPr kumimoji="0" lang="de-DE" sz="1800" b="1" i="0" u="none" strike="noStrike" kern="1200" cap="none" spc="0" normalizeH="0" baseline="0" noProof="0" dirty="0" err="1">
                <a:ln>
                  <a:noFill/>
                </a:ln>
                <a:solidFill>
                  <a:prstClr val="white"/>
                </a:solidFill>
                <a:effectLst>
                  <a:outerShdw blurRad="50800" dist="38100" dir="2700000" algn="tl" rotWithShape="0">
                    <a:prstClr val="black">
                      <a:alpha val="40000"/>
                    </a:prstClr>
                  </a:outerShdw>
                </a:effectLst>
                <a:uLnTx/>
                <a:uFillTx/>
                <a:latin typeface="Century Gothic" panose="020B0502020202020204" pitchFamily="34" charset="0"/>
                <a:ea typeface="+mn-ea"/>
                <a:cs typeface="+mn-cs"/>
              </a:rPr>
              <a:t>the</a:t>
            </a:r>
            <a:r>
              <a:rPr kumimoji="0" lang="de-DE" sz="18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entury Gothic" panose="020B0502020202020204" pitchFamily="34" charset="0"/>
                <a:ea typeface="+mn-ea"/>
                <a:cs typeface="+mn-cs"/>
              </a:rPr>
              <a:t> </a:t>
            </a:r>
            <a:r>
              <a:rPr kumimoji="0" lang="de-DE" sz="1800" b="1" i="0" u="none" strike="noStrike" kern="1200" cap="none" spc="0" normalizeH="0" baseline="0" noProof="0" dirty="0" err="1">
                <a:ln>
                  <a:noFill/>
                </a:ln>
                <a:solidFill>
                  <a:prstClr val="white"/>
                </a:solidFill>
                <a:effectLst>
                  <a:outerShdw blurRad="50800" dist="38100" dir="2700000" algn="tl" rotWithShape="0">
                    <a:prstClr val="black">
                      <a:alpha val="40000"/>
                    </a:prstClr>
                  </a:outerShdw>
                </a:effectLst>
                <a:uLnTx/>
                <a:uFillTx/>
                <a:latin typeface="Century Gothic" panose="020B0502020202020204" pitchFamily="34" charset="0"/>
                <a:ea typeface="+mn-ea"/>
                <a:cs typeface="+mn-cs"/>
              </a:rPr>
              <a:t>IQcycle</a:t>
            </a:r>
            <a:r>
              <a:rPr kumimoji="0" lang="de-DE" sz="18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entury Gothic" panose="020B0502020202020204" pitchFamily="34" charset="0"/>
                <a:ea typeface="+mn-ea"/>
                <a:cs typeface="+mn-cs"/>
              </a:rPr>
              <a:t> App</a:t>
            </a:r>
          </a:p>
        </p:txBody>
      </p:sp>
      <p:pic>
        <p:nvPicPr>
          <p:cNvPr id="39" name="Grafik 38">
            <a:extLst>
              <a:ext uri="{FF2B5EF4-FFF2-40B4-BE49-F238E27FC236}">
                <a16:creationId xmlns:a16="http://schemas.microsoft.com/office/drawing/2014/main" id="{A717513C-1F3D-4B70-8836-585F2CFF686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69212" y="4563815"/>
            <a:ext cx="938786" cy="850394"/>
          </a:xfrm>
          <a:prstGeom prst="rect">
            <a:avLst/>
          </a:prstGeom>
        </p:spPr>
      </p:pic>
      <p:sp>
        <p:nvSpPr>
          <p:cNvPr id="37" name="Rechteck 36">
            <a:extLst>
              <a:ext uri="{FF2B5EF4-FFF2-40B4-BE49-F238E27FC236}">
                <a16:creationId xmlns:a16="http://schemas.microsoft.com/office/drawing/2014/main" id="{91BE725E-05B4-45CC-BD09-7602B99A1FD5}"/>
              </a:ext>
            </a:extLst>
          </p:cNvPr>
          <p:cNvSpPr/>
          <p:nvPr/>
        </p:nvSpPr>
        <p:spPr>
          <a:xfrm>
            <a:off x="7494020" y="4665369"/>
            <a:ext cx="1048762" cy="590931"/>
          </a:xfrm>
          <a:prstGeom prst="rect">
            <a:avLst/>
          </a:prstGeom>
        </p:spPr>
        <p:txBody>
          <a:bodyPr wrap="square">
            <a:sp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de-DE" sz="1800" b="1" i="0" u="none" strike="noStrike" kern="1200" cap="none" spc="0" normalizeH="0" baseline="0" noProof="0" dirty="0" err="1">
                <a:ln>
                  <a:noFill/>
                </a:ln>
                <a:solidFill>
                  <a:prstClr val="white"/>
                </a:solidFill>
                <a:effectLst>
                  <a:outerShdw blurRad="50800" dist="38100" dir="2700000" algn="tl" rotWithShape="0">
                    <a:prstClr val="black">
                      <a:alpha val="40000"/>
                    </a:prstClr>
                  </a:outerShdw>
                </a:effectLst>
                <a:uLnTx/>
                <a:uFillTx/>
                <a:latin typeface="Century Gothic" panose="020B0502020202020204" pitchFamily="34" charset="0"/>
                <a:ea typeface="+mn-ea"/>
                <a:cs typeface="+mn-cs"/>
              </a:rPr>
              <a:t>Social</a:t>
            </a:r>
            <a:r>
              <a:rPr kumimoji="0" lang="de-DE" sz="18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entury Gothic" panose="020B0502020202020204" pitchFamily="34" charset="0"/>
                <a:ea typeface="+mn-ea"/>
                <a:cs typeface="+mn-cs"/>
              </a:rPr>
              <a:t> </a:t>
            </a:r>
            <a:r>
              <a:rPr kumimoji="0" lang="de-DE" sz="1800" b="1" i="0" u="none" strike="noStrike" kern="1200" cap="none" spc="0" normalizeH="0" baseline="0" noProof="0" dirty="0" err="1">
                <a:ln>
                  <a:noFill/>
                </a:ln>
                <a:solidFill>
                  <a:prstClr val="white"/>
                </a:solidFill>
                <a:effectLst>
                  <a:outerShdw blurRad="50800" dist="38100" dir="2700000" algn="tl" rotWithShape="0">
                    <a:prstClr val="black">
                      <a:alpha val="40000"/>
                    </a:prstClr>
                  </a:outerShdw>
                </a:effectLst>
                <a:uLnTx/>
                <a:uFillTx/>
                <a:latin typeface="Century Gothic" panose="020B0502020202020204" pitchFamily="34" charset="0"/>
                <a:ea typeface="+mn-ea"/>
                <a:cs typeface="+mn-cs"/>
              </a:rPr>
              <a:t>Agents</a:t>
            </a:r>
            <a:endParaRPr kumimoji="0" lang="de-DE" sz="18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238599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144574FB-8EE3-0ABF-985F-DC6E0F99422F}"/>
              </a:ext>
            </a:extLst>
          </p:cNvPr>
          <p:cNvSpPr/>
          <p:nvPr/>
        </p:nvSpPr>
        <p:spPr>
          <a:xfrm>
            <a:off x="9162472" y="6197600"/>
            <a:ext cx="2588995" cy="60575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hteck 3">
            <a:extLst>
              <a:ext uri="{FF2B5EF4-FFF2-40B4-BE49-F238E27FC236}">
                <a16:creationId xmlns:a16="http://schemas.microsoft.com/office/drawing/2014/main" id="{C5865390-160B-4EA8-50E4-9B48D567302C}"/>
              </a:ext>
            </a:extLst>
          </p:cNvPr>
          <p:cNvSpPr/>
          <p:nvPr/>
        </p:nvSpPr>
        <p:spPr>
          <a:xfrm>
            <a:off x="0" y="6197600"/>
            <a:ext cx="9162471" cy="6604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hteck 4">
            <a:extLst>
              <a:ext uri="{FF2B5EF4-FFF2-40B4-BE49-F238E27FC236}">
                <a16:creationId xmlns:a16="http://schemas.microsoft.com/office/drawing/2014/main" id="{110D38E5-0F11-A131-0DA1-C49F0F1B5F86}"/>
              </a:ext>
            </a:extLst>
          </p:cNvPr>
          <p:cNvSpPr/>
          <p:nvPr/>
        </p:nvSpPr>
        <p:spPr>
          <a:xfrm>
            <a:off x="0" y="6788726"/>
            <a:ext cx="9162472" cy="69273"/>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hteck 6">
            <a:extLst>
              <a:ext uri="{FF2B5EF4-FFF2-40B4-BE49-F238E27FC236}">
                <a16:creationId xmlns:a16="http://schemas.microsoft.com/office/drawing/2014/main" id="{214CE458-CBA6-0EFC-ACF2-B6045EF995BF}"/>
              </a:ext>
            </a:extLst>
          </p:cNvPr>
          <p:cNvSpPr/>
          <p:nvPr/>
        </p:nvSpPr>
        <p:spPr>
          <a:xfrm>
            <a:off x="9162472" y="6788727"/>
            <a:ext cx="2588996" cy="69273"/>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hteck 7">
            <a:extLst>
              <a:ext uri="{FF2B5EF4-FFF2-40B4-BE49-F238E27FC236}">
                <a16:creationId xmlns:a16="http://schemas.microsoft.com/office/drawing/2014/main" id="{C5FA5B9F-0212-85D2-D5E4-6BB0A6808E0F}"/>
              </a:ext>
            </a:extLst>
          </p:cNvPr>
          <p:cNvSpPr/>
          <p:nvPr/>
        </p:nvSpPr>
        <p:spPr>
          <a:xfrm>
            <a:off x="11751469" y="6788727"/>
            <a:ext cx="440530" cy="69272"/>
          </a:xfrm>
          <a:prstGeom prst="rect">
            <a:avLst/>
          </a:prstGeom>
          <a:solidFill>
            <a:srgbClr val="ABD6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Grafik 8" descr="Ein Bild, das Text, Schrift, Grafiken, Logo enthält.&#10;&#10;Automatisch generierte Beschreibung">
            <a:extLst>
              <a:ext uri="{FF2B5EF4-FFF2-40B4-BE49-F238E27FC236}">
                <a16:creationId xmlns:a16="http://schemas.microsoft.com/office/drawing/2014/main" id="{F009FB6D-B582-BD1F-6011-8063E88F25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92726" y="6258114"/>
            <a:ext cx="328488" cy="486649"/>
          </a:xfrm>
          <a:prstGeom prst="rect">
            <a:avLst/>
          </a:prstGeom>
        </p:spPr>
      </p:pic>
      <p:sp>
        <p:nvSpPr>
          <p:cNvPr id="10" name="Rechteck 9">
            <a:extLst>
              <a:ext uri="{FF2B5EF4-FFF2-40B4-BE49-F238E27FC236}">
                <a16:creationId xmlns:a16="http://schemas.microsoft.com/office/drawing/2014/main" id="{536C5880-7AE3-84E4-0468-FFE39A1BA101}"/>
              </a:ext>
            </a:extLst>
          </p:cNvPr>
          <p:cNvSpPr/>
          <p:nvPr/>
        </p:nvSpPr>
        <p:spPr>
          <a:xfrm>
            <a:off x="11751468" y="6197601"/>
            <a:ext cx="440532" cy="591126"/>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oliennummernplatzhalter 11">
            <a:extLst>
              <a:ext uri="{FF2B5EF4-FFF2-40B4-BE49-F238E27FC236}">
                <a16:creationId xmlns:a16="http://schemas.microsoft.com/office/drawing/2014/main" id="{F84D52B4-EAED-E3F2-FADF-250EFB7B40FB}"/>
              </a:ext>
            </a:extLst>
          </p:cNvPr>
          <p:cNvSpPr txBox="1">
            <a:spLocks/>
          </p:cNvSpPr>
          <p:nvPr/>
        </p:nvSpPr>
        <p:spPr>
          <a:xfrm>
            <a:off x="11760000" y="6197600"/>
            <a:ext cx="432000" cy="576503"/>
          </a:xfrm>
          <a:prstGeom prst="rect">
            <a:avLst/>
          </a:prstGeom>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de-DE"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de-D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4" name="Gerader Verbinder 13">
            <a:extLst>
              <a:ext uri="{FF2B5EF4-FFF2-40B4-BE49-F238E27FC236}">
                <a16:creationId xmlns:a16="http://schemas.microsoft.com/office/drawing/2014/main" id="{E994E097-D192-5F56-FCBA-9ADD08E2245B}"/>
              </a:ext>
            </a:extLst>
          </p:cNvPr>
          <p:cNvCxnSpPr>
            <a:cxnSpLocks/>
          </p:cNvCxnSpPr>
          <p:nvPr/>
        </p:nvCxnSpPr>
        <p:spPr>
          <a:xfrm>
            <a:off x="9162471" y="6197600"/>
            <a:ext cx="258899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8" name="Titel 1">
            <a:extLst>
              <a:ext uri="{FF2B5EF4-FFF2-40B4-BE49-F238E27FC236}">
                <a16:creationId xmlns:a16="http://schemas.microsoft.com/office/drawing/2014/main" id="{092079A7-04A2-7F5C-B015-AA6273A8E32B}"/>
              </a:ext>
            </a:extLst>
          </p:cNvPr>
          <p:cNvSpPr>
            <a:spLocks noGrp="1"/>
          </p:cNvSpPr>
          <p:nvPr>
            <p:ph type="title"/>
          </p:nvPr>
        </p:nvSpPr>
        <p:spPr>
          <a:xfrm>
            <a:off x="432000" y="432000"/>
            <a:ext cx="11340000" cy="432000"/>
          </a:xfrm>
        </p:spPr>
        <p:txBody>
          <a:bodyPr rtlCol="0">
            <a:noAutofit/>
          </a:bodyPr>
          <a:lstStyle/>
          <a:p>
            <a:pPr rtl="0"/>
            <a:r>
              <a:rPr lang="en-US" sz="3600" b="1" spc="-150" dirty="0">
                <a:effectLst>
                  <a:outerShdw blurRad="50800" dist="12700" dir="2700000" algn="tl" rotWithShape="0">
                    <a:prstClr val="black">
                      <a:alpha val="40000"/>
                    </a:prstClr>
                  </a:outerShdw>
                </a:effectLst>
                <a:latin typeface="Century Gothic" panose="020B0502020202020204" pitchFamily="34" charset="0"/>
              </a:rPr>
              <a:t>Map of a Modell for Reverse and Refurbish Hubs </a:t>
            </a:r>
            <a:endParaRPr lang="de-DE" sz="3600" b="1" spc="-150" dirty="0">
              <a:effectLst>
                <a:outerShdw blurRad="50800" dist="12700" dir="2700000" algn="tl" rotWithShape="0">
                  <a:prstClr val="black">
                    <a:alpha val="40000"/>
                  </a:prstClr>
                </a:outerShdw>
              </a:effectLst>
              <a:latin typeface="Century Gothic" panose="020B0502020202020204" pitchFamily="34" charset="0"/>
            </a:endParaRPr>
          </a:p>
        </p:txBody>
      </p:sp>
      <p:pic>
        <p:nvPicPr>
          <p:cNvPr id="6" name="Grafik 5">
            <a:extLst>
              <a:ext uri="{FF2B5EF4-FFF2-40B4-BE49-F238E27FC236}">
                <a16:creationId xmlns:a16="http://schemas.microsoft.com/office/drawing/2014/main" id="{91232B31-A373-B7CA-2CCD-3BC45A86E9D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99853" y="965393"/>
            <a:ext cx="3765652" cy="5095080"/>
          </a:xfrm>
          <a:prstGeom prst="rect">
            <a:avLst/>
          </a:prstGeom>
          <a:effectLst>
            <a:outerShdw blurRad="152400" dist="76200" dir="2700000" algn="tl" rotWithShape="0">
              <a:prstClr val="black">
                <a:alpha val="40000"/>
              </a:prstClr>
            </a:outerShdw>
          </a:effectLst>
        </p:spPr>
      </p:pic>
      <p:grpSp>
        <p:nvGrpSpPr>
          <p:cNvPr id="2" name="Gruppieren 1">
            <a:extLst>
              <a:ext uri="{FF2B5EF4-FFF2-40B4-BE49-F238E27FC236}">
                <a16:creationId xmlns:a16="http://schemas.microsoft.com/office/drawing/2014/main" id="{EF54C4AC-3398-58FD-91A4-A127182683F1}"/>
              </a:ext>
            </a:extLst>
          </p:cNvPr>
          <p:cNvGrpSpPr/>
          <p:nvPr/>
        </p:nvGrpSpPr>
        <p:grpSpPr>
          <a:xfrm>
            <a:off x="8709896" y="2525639"/>
            <a:ext cx="150092" cy="150092"/>
            <a:chOff x="3977472" y="1889480"/>
            <a:chExt cx="1347933" cy="1347933"/>
          </a:xfrm>
        </p:grpSpPr>
        <p:sp>
          <p:nvSpPr>
            <p:cNvPr id="3" name="Ellipse 2">
              <a:extLst>
                <a:ext uri="{FF2B5EF4-FFF2-40B4-BE49-F238E27FC236}">
                  <a16:creationId xmlns:a16="http://schemas.microsoft.com/office/drawing/2014/main" id="{CC9D90BB-5298-3E67-1511-988B94706972}"/>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Ellipse 4">
              <a:extLst>
                <a:ext uri="{FF2B5EF4-FFF2-40B4-BE49-F238E27FC236}">
                  <a16:creationId xmlns:a16="http://schemas.microsoft.com/office/drawing/2014/main" id="{11188943-9C78-BB2A-90B1-F674B28C31A3}"/>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16" name="Gruppieren 15">
            <a:extLst>
              <a:ext uri="{FF2B5EF4-FFF2-40B4-BE49-F238E27FC236}">
                <a16:creationId xmlns:a16="http://schemas.microsoft.com/office/drawing/2014/main" id="{684B6AB8-E8DD-4B29-3C39-A20D92D0FD8E}"/>
              </a:ext>
            </a:extLst>
          </p:cNvPr>
          <p:cNvGrpSpPr/>
          <p:nvPr/>
        </p:nvGrpSpPr>
        <p:grpSpPr>
          <a:xfrm>
            <a:off x="7679274" y="2525639"/>
            <a:ext cx="150092" cy="150092"/>
            <a:chOff x="3977472" y="1889480"/>
            <a:chExt cx="1347933" cy="1347933"/>
          </a:xfrm>
        </p:grpSpPr>
        <p:sp>
          <p:nvSpPr>
            <p:cNvPr id="17" name="Ellipse 16">
              <a:extLst>
                <a:ext uri="{FF2B5EF4-FFF2-40B4-BE49-F238E27FC236}">
                  <a16:creationId xmlns:a16="http://schemas.microsoft.com/office/drawing/2014/main" id="{BE363027-C83B-35DC-0120-D8F98F84C5DB}"/>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Ellipse 4">
              <a:extLst>
                <a:ext uri="{FF2B5EF4-FFF2-40B4-BE49-F238E27FC236}">
                  <a16:creationId xmlns:a16="http://schemas.microsoft.com/office/drawing/2014/main" id="{2ABCB3D6-AC0E-A906-2565-FCDF28EFF0F3}"/>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20" name="Gruppieren 19">
            <a:extLst>
              <a:ext uri="{FF2B5EF4-FFF2-40B4-BE49-F238E27FC236}">
                <a16:creationId xmlns:a16="http://schemas.microsoft.com/office/drawing/2014/main" id="{396D6814-F1DF-1262-4DB0-BBFFB39571B2}"/>
              </a:ext>
            </a:extLst>
          </p:cNvPr>
          <p:cNvGrpSpPr/>
          <p:nvPr/>
        </p:nvGrpSpPr>
        <p:grpSpPr>
          <a:xfrm>
            <a:off x="8273188" y="3116765"/>
            <a:ext cx="150092" cy="150092"/>
            <a:chOff x="3977472" y="1889480"/>
            <a:chExt cx="1347933" cy="1347933"/>
          </a:xfrm>
        </p:grpSpPr>
        <p:sp>
          <p:nvSpPr>
            <p:cNvPr id="21" name="Ellipse 20">
              <a:extLst>
                <a:ext uri="{FF2B5EF4-FFF2-40B4-BE49-F238E27FC236}">
                  <a16:creationId xmlns:a16="http://schemas.microsoft.com/office/drawing/2014/main" id="{1766A6A4-E934-A307-00B5-FBFEDB68BEA1}"/>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Ellipse 4">
              <a:extLst>
                <a:ext uri="{FF2B5EF4-FFF2-40B4-BE49-F238E27FC236}">
                  <a16:creationId xmlns:a16="http://schemas.microsoft.com/office/drawing/2014/main" id="{9E5252B3-F7F0-0204-288C-39486CADB75E}"/>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23" name="Gruppieren 22">
            <a:extLst>
              <a:ext uri="{FF2B5EF4-FFF2-40B4-BE49-F238E27FC236}">
                <a16:creationId xmlns:a16="http://schemas.microsoft.com/office/drawing/2014/main" id="{331C63C9-F061-2A14-2CA8-81E89BD825AC}"/>
              </a:ext>
            </a:extLst>
          </p:cNvPr>
          <p:cNvGrpSpPr/>
          <p:nvPr/>
        </p:nvGrpSpPr>
        <p:grpSpPr>
          <a:xfrm>
            <a:off x="7686387" y="3116764"/>
            <a:ext cx="150092" cy="150092"/>
            <a:chOff x="3977472" y="1889480"/>
            <a:chExt cx="1347933" cy="1347933"/>
          </a:xfrm>
        </p:grpSpPr>
        <p:sp>
          <p:nvSpPr>
            <p:cNvPr id="24" name="Ellipse 23">
              <a:extLst>
                <a:ext uri="{FF2B5EF4-FFF2-40B4-BE49-F238E27FC236}">
                  <a16:creationId xmlns:a16="http://schemas.microsoft.com/office/drawing/2014/main" id="{B1EE8F87-762C-4CCA-1224-AF2993CDCFB5}"/>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Ellipse 4">
              <a:extLst>
                <a:ext uri="{FF2B5EF4-FFF2-40B4-BE49-F238E27FC236}">
                  <a16:creationId xmlns:a16="http://schemas.microsoft.com/office/drawing/2014/main" id="{529D1550-2426-EDC5-E364-581219C7BA53}"/>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26" name="Gruppieren 25">
            <a:extLst>
              <a:ext uri="{FF2B5EF4-FFF2-40B4-BE49-F238E27FC236}">
                <a16:creationId xmlns:a16="http://schemas.microsoft.com/office/drawing/2014/main" id="{60D62A74-B95E-92DE-F1DF-79BA9BB0B2DA}"/>
              </a:ext>
            </a:extLst>
          </p:cNvPr>
          <p:cNvGrpSpPr/>
          <p:nvPr/>
        </p:nvGrpSpPr>
        <p:grpSpPr>
          <a:xfrm>
            <a:off x="7092473" y="2525640"/>
            <a:ext cx="150092" cy="150092"/>
            <a:chOff x="3977472" y="1889480"/>
            <a:chExt cx="1347933" cy="1347933"/>
          </a:xfrm>
        </p:grpSpPr>
        <p:sp>
          <p:nvSpPr>
            <p:cNvPr id="27" name="Ellipse 26">
              <a:extLst>
                <a:ext uri="{FF2B5EF4-FFF2-40B4-BE49-F238E27FC236}">
                  <a16:creationId xmlns:a16="http://schemas.microsoft.com/office/drawing/2014/main" id="{86936D3B-6C00-5394-6124-F8594772860A}"/>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Ellipse 4">
              <a:extLst>
                <a:ext uri="{FF2B5EF4-FFF2-40B4-BE49-F238E27FC236}">
                  <a16:creationId xmlns:a16="http://schemas.microsoft.com/office/drawing/2014/main" id="{FB611375-DCB5-CA5B-C8EF-89DA4A7C7C6E}"/>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29" name="Gruppieren 28">
            <a:extLst>
              <a:ext uri="{FF2B5EF4-FFF2-40B4-BE49-F238E27FC236}">
                <a16:creationId xmlns:a16="http://schemas.microsoft.com/office/drawing/2014/main" id="{965D35E1-FFEB-C80E-5830-172BCA42086F}"/>
              </a:ext>
            </a:extLst>
          </p:cNvPr>
          <p:cNvGrpSpPr/>
          <p:nvPr/>
        </p:nvGrpSpPr>
        <p:grpSpPr>
          <a:xfrm>
            <a:off x="6505672" y="2525639"/>
            <a:ext cx="150092" cy="150092"/>
            <a:chOff x="3977472" y="1889480"/>
            <a:chExt cx="1347933" cy="1347933"/>
          </a:xfrm>
        </p:grpSpPr>
        <p:sp>
          <p:nvSpPr>
            <p:cNvPr id="30" name="Ellipse 29">
              <a:extLst>
                <a:ext uri="{FF2B5EF4-FFF2-40B4-BE49-F238E27FC236}">
                  <a16:creationId xmlns:a16="http://schemas.microsoft.com/office/drawing/2014/main" id="{C85F1A1F-6065-7F2E-1E8D-D8D519A3BABE}"/>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Ellipse 4">
              <a:extLst>
                <a:ext uri="{FF2B5EF4-FFF2-40B4-BE49-F238E27FC236}">
                  <a16:creationId xmlns:a16="http://schemas.microsoft.com/office/drawing/2014/main" id="{477CC6B4-01C4-FD2C-478D-2A46181A25A6}"/>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32" name="Gruppieren 31">
            <a:extLst>
              <a:ext uri="{FF2B5EF4-FFF2-40B4-BE49-F238E27FC236}">
                <a16:creationId xmlns:a16="http://schemas.microsoft.com/office/drawing/2014/main" id="{B4D1A38B-D9C9-B08E-4F2E-93E5D589DEC5}"/>
              </a:ext>
            </a:extLst>
          </p:cNvPr>
          <p:cNvGrpSpPr/>
          <p:nvPr/>
        </p:nvGrpSpPr>
        <p:grpSpPr>
          <a:xfrm>
            <a:off x="7099586" y="3116765"/>
            <a:ext cx="150092" cy="150092"/>
            <a:chOff x="3977472" y="1889480"/>
            <a:chExt cx="1347933" cy="1347933"/>
          </a:xfrm>
        </p:grpSpPr>
        <p:sp>
          <p:nvSpPr>
            <p:cNvPr id="33" name="Ellipse 32">
              <a:extLst>
                <a:ext uri="{FF2B5EF4-FFF2-40B4-BE49-F238E27FC236}">
                  <a16:creationId xmlns:a16="http://schemas.microsoft.com/office/drawing/2014/main" id="{001F05FD-AF54-E32B-288D-A7BFC2029E0F}"/>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Ellipse 4">
              <a:extLst>
                <a:ext uri="{FF2B5EF4-FFF2-40B4-BE49-F238E27FC236}">
                  <a16:creationId xmlns:a16="http://schemas.microsoft.com/office/drawing/2014/main" id="{B766D845-CB5C-4588-232A-C5771A388828}"/>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35" name="Gruppieren 34">
            <a:extLst>
              <a:ext uri="{FF2B5EF4-FFF2-40B4-BE49-F238E27FC236}">
                <a16:creationId xmlns:a16="http://schemas.microsoft.com/office/drawing/2014/main" id="{C4E4C453-29E9-644D-4DA9-EB701F826B55}"/>
              </a:ext>
            </a:extLst>
          </p:cNvPr>
          <p:cNvGrpSpPr/>
          <p:nvPr/>
        </p:nvGrpSpPr>
        <p:grpSpPr>
          <a:xfrm>
            <a:off x="6512785" y="3116764"/>
            <a:ext cx="150092" cy="150092"/>
            <a:chOff x="3977472" y="1889480"/>
            <a:chExt cx="1347933" cy="1347933"/>
          </a:xfrm>
        </p:grpSpPr>
        <p:sp>
          <p:nvSpPr>
            <p:cNvPr id="36" name="Ellipse 35">
              <a:extLst>
                <a:ext uri="{FF2B5EF4-FFF2-40B4-BE49-F238E27FC236}">
                  <a16:creationId xmlns:a16="http://schemas.microsoft.com/office/drawing/2014/main" id="{ADA9328E-EDDB-28A9-2112-ED04F56CF5E8}"/>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Ellipse 4">
              <a:extLst>
                <a:ext uri="{FF2B5EF4-FFF2-40B4-BE49-F238E27FC236}">
                  <a16:creationId xmlns:a16="http://schemas.microsoft.com/office/drawing/2014/main" id="{68847A7C-6FAC-06A2-2515-659D79A423B0}"/>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38" name="Gruppieren 37">
            <a:extLst>
              <a:ext uri="{FF2B5EF4-FFF2-40B4-BE49-F238E27FC236}">
                <a16:creationId xmlns:a16="http://schemas.microsoft.com/office/drawing/2014/main" id="{6EE25B5F-EB50-6CBE-4C9A-07BA6DA7BF35}"/>
              </a:ext>
            </a:extLst>
          </p:cNvPr>
          <p:cNvGrpSpPr/>
          <p:nvPr/>
        </p:nvGrpSpPr>
        <p:grpSpPr>
          <a:xfrm>
            <a:off x="5911945" y="2525639"/>
            <a:ext cx="150092" cy="150092"/>
            <a:chOff x="3977472" y="1889480"/>
            <a:chExt cx="1347933" cy="1347933"/>
          </a:xfrm>
        </p:grpSpPr>
        <p:sp>
          <p:nvSpPr>
            <p:cNvPr id="39" name="Ellipse 38">
              <a:extLst>
                <a:ext uri="{FF2B5EF4-FFF2-40B4-BE49-F238E27FC236}">
                  <a16:creationId xmlns:a16="http://schemas.microsoft.com/office/drawing/2014/main" id="{0638F8B5-38D7-78E8-EA5A-38FB9FD89092}"/>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Ellipse 4">
              <a:extLst>
                <a:ext uri="{FF2B5EF4-FFF2-40B4-BE49-F238E27FC236}">
                  <a16:creationId xmlns:a16="http://schemas.microsoft.com/office/drawing/2014/main" id="{5FA919B7-67FC-D81E-2EC7-60DB1418C125}"/>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41" name="Gruppieren 40">
            <a:extLst>
              <a:ext uri="{FF2B5EF4-FFF2-40B4-BE49-F238E27FC236}">
                <a16:creationId xmlns:a16="http://schemas.microsoft.com/office/drawing/2014/main" id="{E18EB7CD-1A70-60AD-7FCA-10E739385982}"/>
              </a:ext>
            </a:extLst>
          </p:cNvPr>
          <p:cNvGrpSpPr/>
          <p:nvPr/>
        </p:nvGrpSpPr>
        <p:grpSpPr>
          <a:xfrm>
            <a:off x="5919058" y="3116764"/>
            <a:ext cx="150092" cy="150092"/>
            <a:chOff x="3977472" y="1889480"/>
            <a:chExt cx="1347933" cy="1347933"/>
          </a:xfrm>
        </p:grpSpPr>
        <p:sp>
          <p:nvSpPr>
            <p:cNvPr id="42" name="Ellipse 41">
              <a:extLst>
                <a:ext uri="{FF2B5EF4-FFF2-40B4-BE49-F238E27FC236}">
                  <a16:creationId xmlns:a16="http://schemas.microsoft.com/office/drawing/2014/main" id="{89A2D331-D9FE-6EF3-AFE8-A61510681029}"/>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Ellipse 4">
              <a:extLst>
                <a:ext uri="{FF2B5EF4-FFF2-40B4-BE49-F238E27FC236}">
                  <a16:creationId xmlns:a16="http://schemas.microsoft.com/office/drawing/2014/main" id="{7023E7B5-52A7-3C29-8E80-7E654C5E648A}"/>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47" name="Gruppieren 46">
            <a:extLst>
              <a:ext uri="{FF2B5EF4-FFF2-40B4-BE49-F238E27FC236}">
                <a16:creationId xmlns:a16="http://schemas.microsoft.com/office/drawing/2014/main" id="{D03DD3C3-9D8E-5176-5EC1-FF58F24EFEE0}"/>
              </a:ext>
            </a:extLst>
          </p:cNvPr>
          <p:cNvGrpSpPr/>
          <p:nvPr/>
        </p:nvGrpSpPr>
        <p:grpSpPr>
          <a:xfrm>
            <a:off x="5467482" y="3118119"/>
            <a:ext cx="150092" cy="150092"/>
            <a:chOff x="3977472" y="1889480"/>
            <a:chExt cx="1347933" cy="1347933"/>
          </a:xfrm>
        </p:grpSpPr>
        <p:sp>
          <p:nvSpPr>
            <p:cNvPr id="48" name="Ellipse 47">
              <a:extLst>
                <a:ext uri="{FF2B5EF4-FFF2-40B4-BE49-F238E27FC236}">
                  <a16:creationId xmlns:a16="http://schemas.microsoft.com/office/drawing/2014/main" id="{6F45F379-59BF-4C4B-1B95-340780AAA477}"/>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Ellipse 4">
              <a:extLst>
                <a:ext uri="{FF2B5EF4-FFF2-40B4-BE49-F238E27FC236}">
                  <a16:creationId xmlns:a16="http://schemas.microsoft.com/office/drawing/2014/main" id="{7494BDFA-C06F-6165-EE5E-E2F66121896D}"/>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53" name="Gruppieren 52">
            <a:extLst>
              <a:ext uri="{FF2B5EF4-FFF2-40B4-BE49-F238E27FC236}">
                <a16:creationId xmlns:a16="http://schemas.microsoft.com/office/drawing/2014/main" id="{F4C741B2-6817-0755-077E-B441B1597A86}"/>
              </a:ext>
            </a:extLst>
          </p:cNvPr>
          <p:cNvGrpSpPr/>
          <p:nvPr/>
        </p:nvGrpSpPr>
        <p:grpSpPr>
          <a:xfrm>
            <a:off x="8762962" y="3121088"/>
            <a:ext cx="150092" cy="150092"/>
            <a:chOff x="3977472" y="1889480"/>
            <a:chExt cx="1347933" cy="1347933"/>
          </a:xfrm>
        </p:grpSpPr>
        <p:sp>
          <p:nvSpPr>
            <p:cNvPr id="54" name="Ellipse 53">
              <a:extLst>
                <a:ext uri="{FF2B5EF4-FFF2-40B4-BE49-F238E27FC236}">
                  <a16:creationId xmlns:a16="http://schemas.microsoft.com/office/drawing/2014/main" id="{D94D823C-BCDF-DBD7-A5D6-945BE5E155C1}"/>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Ellipse 4">
              <a:extLst>
                <a:ext uri="{FF2B5EF4-FFF2-40B4-BE49-F238E27FC236}">
                  <a16:creationId xmlns:a16="http://schemas.microsoft.com/office/drawing/2014/main" id="{7B072C36-32A1-1FB1-5B13-A52644787549}"/>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56" name="Gruppieren 55">
            <a:extLst>
              <a:ext uri="{FF2B5EF4-FFF2-40B4-BE49-F238E27FC236}">
                <a16:creationId xmlns:a16="http://schemas.microsoft.com/office/drawing/2014/main" id="{7406B68F-ED95-FE9F-1D42-2B5370C75ECF}"/>
              </a:ext>
            </a:extLst>
          </p:cNvPr>
          <p:cNvGrpSpPr/>
          <p:nvPr/>
        </p:nvGrpSpPr>
        <p:grpSpPr>
          <a:xfrm>
            <a:off x="8273188" y="3707759"/>
            <a:ext cx="150092" cy="150092"/>
            <a:chOff x="3977472" y="1889480"/>
            <a:chExt cx="1347933" cy="1347933"/>
          </a:xfrm>
        </p:grpSpPr>
        <p:sp>
          <p:nvSpPr>
            <p:cNvPr id="57" name="Ellipse 56">
              <a:extLst>
                <a:ext uri="{FF2B5EF4-FFF2-40B4-BE49-F238E27FC236}">
                  <a16:creationId xmlns:a16="http://schemas.microsoft.com/office/drawing/2014/main" id="{44A2A851-9CC5-E9DD-D2C1-86B9BEE7DB54}"/>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Ellipse 4">
              <a:extLst>
                <a:ext uri="{FF2B5EF4-FFF2-40B4-BE49-F238E27FC236}">
                  <a16:creationId xmlns:a16="http://schemas.microsoft.com/office/drawing/2014/main" id="{A6996320-15D4-373D-1A36-5549F11132CE}"/>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59" name="Gruppieren 58">
            <a:extLst>
              <a:ext uri="{FF2B5EF4-FFF2-40B4-BE49-F238E27FC236}">
                <a16:creationId xmlns:a16="http://schemas.microsoft.com/office/drawing/2014/main" id="{79338B9B-02C6-DAE5-E7C0-DE2DEC65F2EF}"/>
              </a:ext>
            </a:extLst>
          </p:cNvPr>
          <p:cNvGrpSpPr/>
          <p:nvPr/>
        </p:nvGrpSpPr>
        <p:grpSpPr>
          <a:xfrm>
            <a:off x="7686387" y="3707758"/>
            <a:ext cx="150092" cy="150092"/>
            <a:chOff x="3977472" y="1889480"/>
            <a:chExt cx="1347933" cy="1347933"/>
          </a:xfrm>
        </p:grpSpPr>
        <p:sp>
          <p:nvSpPr>
            <p:cNvPr id="60" name="Ellipse 59">
              <a:extLst>
                <a:ext uri="{FF2B5EF4-FFF2-40B4-BE49-F238E27FC236}">
                  <a16:creationId xmlns:a16="http://schemas.microsoft.com/office/drawing/2014/main" id="{70F2F995-426C-ADD1-65DA-0637A8D7970A}"/>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Ellipse 4">
              <a:extLst>
                <a:ext uri="{FF2B5EF4-FFF2-40B4-BE49-F238E27FC236}">
                  <a16:creationId xmlns:a16="http://schemas.microsoft.com/office/drawing/2014/main" id="{CABE1D48-73E7-D64D-2C15-7CFE588A808A}"/>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65" name="Gruppieren 64">
            <a:extLst>
              <a:ext uri="{FF2B5EF4-FFF2-40B4-BE49-F238E27FC236}">
                <a16:creationId xmlns:a16="http://schemas.microsoft.com/office/drawing/2014/main" id="{761136DC-7980-5EA2-51E7-227F77393781}"/>
              </a:ext>
            </a:extLst>
          </p:cNvPr>
          <p:cNvGrpSpPr/>
          <p:nvPr/>
        </p:nvGrpSpPr>
        <p:grpSpPr>
          <a:xfrm>
            <a:off x="7693500" y="4298883"/>
            <a:ext cx="150092" cy="150092"/>
            <a:chOff x="3977472" y="1889480"/>
            <a:chExt cx="1347933" cy="1347933"/>
          </a:xfrm>
        </p:grpSpPr>
        <p:sp>
          <p:nvSpPr>
            <p:cNvPr id="66" name="Ellipse 65">
              <a:extLst>
                <a:ext uri="{FF2B5EF4-FFF2-40B4-BE49-F238E27FC236}">
                  <a16:creationId xmlns:a16="http://schemas.microsoft.com/office/drawing/2014/main" id="{0381D9D5-9059-672A-60FA-76765EF8F9E7}"/>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Ellipse 4">
              <a:extLst>
                <a:ext uri="{FF2B5EF4-FFF2-40B4-BE49-F238E27FC236}">
                  <a16:creationId xmlns:a16="http://schemas.microsoft.com/office/drawing/2014/main" id="{3BFC5AC8-8D20-01B3-998A-0F2BDBF0E5D2}"/>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68" name="Gruppieren 67">
            <a:extLst>
              <a:ext uri="{FF2B5EF4-FFF2-40B4-BE49-F238E27FC236}">
                <a16:creationId xmlns:a16="http://schemas.microsoft.com/office/drawing/2014/main" id="{C153D479-8794-C4BA-9FE2-0F788A833B55}"/>
              </a:ext>
            </a:extLst>
          </p:cNvPr>
          <p:cNvGrpSpPr/>
          <p:nvPr/>
        </p:nvGrpSpPr>
        <p:grpSpPr>
          <a:xfrm>
            <a:off x="7099586" y="3707759"/>
            <a:ext cx="150092" cy="150092"/>
            <a:chOff x="3977472" y="1889480"/>
            <a:chExt cx="1347933" cy="1347933"/>
          </a:xfrm>
        </p:grpSpPr>
        <p:sp>
          <p:nvSpPr>
            <p:cNvPr id="69" name="Ellipse 68">
              <a:extLst>
                <a:ext uri="{FF2B5EF4-FFF2-40B4-BE49-F238E27FC236}">
                  <a16:creationId xmlns:a16="http://schemas.microsoft.com/office/drawing/2014/main" id="{FB4EABC8-7EC0-0AB8-D300-8BB165AE71D5}"/>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Ellipse 4">
              <a:extLst>
                <a:ext uri="{FF2B5EF4-FFF2-40B4-BE49-F238E27FC236}">
                  <a16:creationId xmlns:a16="http://schemas.microsoft.com/office/drawing/2014/main" id="{DA7AA708-258C-6205-72A6-65D93E84E2F6}"/>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71" name="Gruppieren 70">
            <a:extLst>
              <a:ext uri="{FF2B5EF4-FFF2-40B4-BE49-F238E27FC236}">
                <a16:creationId xmlns:a16="http://schemas.microsoft.com/office/drawing/2014/main" id="{8F86681C-6749-46FD-D7DD-B0C842933962}"/>
              </a:ext>
            </a:extLst>
          </p:cNvPr>
          <p:cNvGrpSpPr/>
          <p:nvPr/>
        </p:nvGrpSpPr>
        <p:grpSpPr>
          <a:xfrm>
            <a:off x="6512785" y="3707758"/>
            <a:ext cx="150092" cy="150092"/>
            <a:chOff x="3977472" y="1889480"/>
            <a:chExt cx="1347933" cy="1347933"/>
          </a:xfrm>
        </p:grpSpPr>
        <p:sp>
          <p:nvSpPr>
            <p:cNvPr id="72" name="Ellipse 71">
              <a:extLst>
                <a:ext uri="{FF2B5EF4-FFF2-40B4-BE49-F238E27FC236}">
                  <a16:creationId xmlns:a16="http://schemas.microsoft.com/office/drawing/2014/main" id="{75B5D537-6617-F75E-93E3-A27CEFE33ED9}"/>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Ellipse 4">
              <a:extLst>
                <a:ext uri="{FF2B5EF4-FFF2-40B4-BE49-F238E27FC236}">
                  <a16:creationId xmlns:a16="http://schemas.microsoft.com/office/drawing/2014/main" id="{8D6E14D4-BA98-8084-4AB7-C2DECCBD810F}"/>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74" name="Gruppieren 73">
            <a:extLst>
              <a:ext uri="{FF2B5EF4-FFF2-40B4-BE49-F238E27FC236}">
                <a16:creationId xmlns:a16="http://schemas.microsoft.com/office/drawing/2014/main" id="{C76E14A8-9137-A79E-ECC5-1E98E664DAE4}"/>
              </a:ext>
            </a:extLst>
          </p:cNvPr>
          <p:cNvGrpSpPr/>
          <p:nvPr/>
        </p:nvGrpSpPr>
        <p:grpSpPr>
          <a:xfrm>
            <a:off x="7106699" y="4298884"/>
            <a:ext cx="150092" cy="150092"/>
            <a:chOff x="3977472" y="1889480"/>
            <a:chExt cx="1347933" cy="1347933"/>
          </a:xfrm>
        </p:grpSpPr>
        <p:sp>
          <p:nvSpPr>
            <p:cNvPr id="75" name="Ellipse 74">
              <a:extLst>
                <a:ext uri="{FF2B5EF4-FFF2-40B4-BE49-F238E27FC236}">
                  <a16:creationId xmlns:a16="http://schemas.microsoft.com/office/drawing/2014/main" id="{18F2EC19-A743-704D-C47C-6EC1D2EA0789}"/>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Ellipse 4">
              <a:extLst>
                <a:ext uri="{FF2B5EF4-FFF2-40B4-BE49-F238E27FC236}">
                  <a16:creationId xmlns:a16="http://schemas.microsoft.com/office/drawing/2014/main" id="{7D1BE039-2AAF-81FA-E9A3-7AFF3377BD18}"/>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77" name="Gruppieren 76">
            <a:extLst>
              <a:ext uri="{FF2B5EF4-FFF2-40B4-BE49-F238E27FC236}">
                <a16:creationId xmlns:a16="http://schemas.microsoft.com/office/drawing/2014/main" id="{DD5E1287-8961-94FC-F687-95CE06505797}"/>
              </a:ext>
            </a:extLst>
          </p:cNvPr>
          <p:cNvGrpSpPr/>
          <p:nvPr/>
        </p:nvGrpSpPr>
        <p:grpSpPr>
          <a:xfrm>
            <a:off x="6519898" y="4298883"/>
            <a:ext cx="150092" cy="150092"/>
            <a:chOff x="3977472" y="1889480"/>
            <a:chExt cx="1347933" cy="1347933"/>
          </a:xfrm>
        </p:grpSpPr>
        <p:sp>
          <p:nvSpPr>
            <p:cNvPr id="78" name="Ellipse 77">
              <a:extLst>
                <a:ext uri="{FF2B5EF4-FFF2-40B4-BE49-F238E27FC236}">
                  <a16:creationId xmlns:a16="http://schemas.microsoft.com/office/drawing/2014/main" id="{8E487781-B870-EAD3-04B9-8CF4F2A838DE}"/>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Ellipse 4">
              <a:extLst>
                <a:ext uri="{FF2B5EF4-FFF2-40B4-BE49-F238E27FC236}">
                  <a16:creationId xmlns:a16="http://schemas.microsoft.com/office/drawing/2014/main" id="{4B28599C-F118-502D-3267-B564F9246223}"/>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80" name="Gruppieren 79">
            <a:extLst>
              <a:ext uri="{FF2B5EF4-FFF2-40B4-BE49-F238E27FC236}">
                <a16:creationId xmlns:a16="http://schemas.microsoft.com/office/drawing/2014/main" id="{7931F60C-10E2-1947-3076-FFEC9FCFAD03}"/>
              </a:ext>
            </a:extLst>
          </p:cNvPr>
          <p:cNvGrpSpPr/>
          <p:nvPr/>
        </p:nvGrpSpPr>
        <p:grpSpPr>
          <a:xfrm>
            <a:off x="5919058" y="3707758"/>
            <a:ext cx="150092" cy="150092"/>
            <a:chOff x="3977472" y="1889480"/>
            <a:chExt cx="1347933" cy="1347933"/>
          </a:xfrm>
        </p:grpSpPr>
        <p:sp>
          <p:nvSpPr>
            <p:cNvPr id="81" name="Ellipse 80">
              <a:extLst>
                <a:ext uri="{FF2B5EF4-FFF2-40B4-BE49-F238E27FC236}">
                  <a16:creationId xmlns:a16="http://schemas.microsoft.com/office/drawing/2014/main" id="{3F526BC1-213D-0CE8-CB85-9FCD87A58A4E}"/>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Ellipse 4">
              <a:extLst>
                <a:ext uri="{FF2B5EF4-FFF2-40B4-BE49-F238E27FC236}">
                  <a16:creationId xmlns:a16="http://schemas.microsoft.com/office/drawing/2014/main" id="{FE339E42-8F7B-1345-81C1-DA4508F01312}"/>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83" name="Gruppieren 82">
            <a:extLst>
              <a:ext uri="{FF2B5EF4-FFF2-40B4-BE49-F238E27FC236}">
                <a16:creationId xmlns:a16="http://schemas.microsoft.com/office/drawing/2014/main" id="{42D22900-A744-CF6D-A5EE-05B1DB06BDC6}"/>
              </a:ext>
            </a:extLst>
          </p:cNvPr>
          <p:cNvGrpSpPr/>
          <p:nvPr/>
        </p:nvGrpSpPr>
        <p:grpSpPr>
          <a:xfrm>
            <a:off x="5926171" y="4298883"/>
            <a:ext cx="150092" cy="150092"/>
            <a:chOff x="3977472" y="1889480"/>
            <a:chExt cx="1347933" cy="1347933"/>
          </a:xfrm>
        </p:grpSpPr>
        <p:sp>
          <p:nvSpPr>
            <p:cNvPr id="84" name="Ellipse 83">
              <a:extLst>
                <a:ext uri="{FF2B5EF4-FFF2-40B4-BE49-F238E27FC236}">
                  <a16:creationId xmlns:a16="http://schemas.microsoft.com/office/drawing/2014/main" id="{11FD9F4D-06B9-A25C-89D6-90DFF95B2CDE}"/>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Ellipse 4">
              <a:extLst>
                <a:ext uri="{FF2B5EF4-FFF2-40B4-BE49-F238E27FC236}">
                  <a16:creationId xmlns:a16="http://schemas.microsoft.com/office/drawing/2014/main" id="{9D47A56B-5E20-C3A4-24F2-8D5839243790}"/>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86" name="Gruppieren 85">
            <a:extLst>
              <a:ext uri="{FF2B5EF4-FFF2-40B4-BE49-F238E27FC236}">
                <a16:creationId xmlns:a16="http://schemas.microsoft.com/office/drawing/2014/main" id="{1ABF2C70-6821-F26C-7612-A0D5AFDE36FA}"/>
              </a:ext>
            </a:extLst>
          </p:cNvPr>
          <p:cNvGrpSpPr/>
          <p:nvPr/>
        </p:nvGrpSpPr>
        <p:grpSpPr>
          <a:xfrm>
            <a:off x="5436209" y="3709113"/>
            <a:ext cx="150092" cy="150092"/>
            <a:chOff x="3977472" y="1889480"/>
            <a:chExt cx="1347933" cy="1347933"/>
          </a:xfrm>
        </p:grpSpPr>
        <p:sp>
          <p:nvSpPr>
            <p:cNvPr id="87" name="Ellipse 86">
              <a:extLst>
                <a:ext uri="{FF2B5EF4-FFF2-40B4-BE49-F238E27FC236}">
                  <a16:creationId xmlns:a16="http://schemas.microsoft.com/office/drawing/2014/main" id="{3BE6171A-AA37-14A8-1C5A-53C64D863A5D}"/>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Ellipse 4">
              <a:extLst>
                <a:ext uri="{FF2B5EF4-FFF2-40B4-BE49-F238E27FC236}">
                  <a16:creationId xmlns:a16="http://schemas.microsoft.com/office/drawing/2014/main" id="{B638CF59-FB07-70B0-65C8-08D4E9CD6BF4}"/>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89" name="Gruppieren 88">
            <a:extLst>
              <a:ext uri="{FF2B5EF4-FFF2-40B4-BE49-F238E27FC236}">
                <a16:creationId xmlns:a16="http://schemas.microsoft.com/office/drawing/2014/main" id="{F8652A73-54B0-8156-E8BE-571398175761}"/>
              </a:ext>
            </a:extLst>
          </p:cNvPr>
          <p:cNvGrpSpPr/>
          <p:nvPr/>
        </p:nvGrpSpPr>
        <p:grpSpPr>
          <a:xfrm>
            <a:off x="5531396" y="4300238"/>
            <a:ext cx="150092" cy="150092"/>
            <a:chOff x="3977472" y="1889480"/>
            <a:chExt cx="1347933" cy="1347933"/>
          </a:xfrm>
        </p:grpSpPr>
        <p:sp>
          <p:nvSpPr>
            <p:cNvPr id="90" name="Ellipse 89">
              <a:extLst>
                <a:ext uri="{FF2B5EF4-FFF2-40B4-BE49-F238E27FC236}">
                  <a16:creationId xmlns:a16="http://schemas.microsoft.com/office/drawing/2014/main" id="{85A53988-B611-3630-3B3D-4628D5FFF73A}"/>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Ellipse 4">
              <a:extLst>
                <a:ext uri="{FF2B5EF4-FFF2-40B4-BE49-F238E27FC236}">
                  <a16:creationId xmlns:a16="http://schemas.microsoft.com/office/drawing/2014/main" id="{8CFA1EC0-4D95-7645-CF4C-1624F7394B56}"/>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98" name="Gruppieren 97">
            <a:extLst>
              <a:ext uri="{FF2B5EF4-FFF2-40B4-BE49-F238E27FC236}">
                <a16:creationId xmlns:a16="http://schemas.microsoft.com/office/drawing/2014/main" id="{0919F8EC-9E51-F7F9-5F2E-17C815FC0F46}"/>
              </a:ext>
            </a:extLst>
          </p:cNvPr>
          <p:cNvGrpSpPr/>
          <p:nvPr/>
        </p:nvGrpSpPr>
        <p:grpSpPr>
          <a:xfrm>
            <a:off x="8258962" y="1352063"/>
            <a:ext cx="150092" cy="150092"/>
            <a:chOff x="3977472" y="1889480"/>
            <a:chExt cx="1347933" cy="1347933"/>
          </a:xfrm>
        </p:grpSpPr>
        <p:sp>
          <p:nvSpPr>
            <p:cNvPr id="99" name="Ellipse 98">
              <a:extLst>
                <a:ext uri="{FF2B5EF4-FFF2-40B4-BE49-F238E27FC236}">
                  <a16:creationId xmlns:a16="http://schemas.microsoft.com/office/drawing/2014/main" id="{30CA9019-DB98-3E1D-95F1-24C497E532C7}"/>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Ellipse 4">
              <a:extLst>
                <a:ext uri="{FF2B5EF4-FFF2-40B4-BE49-F238E27FC236}">
                  <a16:creationId xmlns:a16="http://schemas.microsoft.com/office/drawing/2014/main" id="{8CF9BE77-3C96-32CA-0BBF-6CA1B665EBF7}"/>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104" name="Gruppieren 103">
            <a:extLst>
              <a:ext uri="{FF2B5EF4-FFF2-40B4-BE49-F238E27FC236}">
                <a16:creationId xmlns:a16="http://schemas.microsoft.com/office/drawing/2014/main" id="{224F0A02-52AF-B2EF-FFDC-B488D0127B78}"/>
              </a:ext>
            </a:extLst>
          </p:cNvPr>
          <p:cNvGrpSpPr/>
          <p:nvPr/>
        </p:nvGrpSpPr>
        <p:grpSpPr>
          <a:xfrm>
            <a:off x="8266075" y="1943188"/>
            <a:ext cx="150092" cy="150092"/>
            <a:chOff x="3977472" y="1889480"/>
            <a:chExt cx="1347933" cy="1347933"/>
          </a:xfrm>
        </p:grpSpPr>
        <p:sp>
          <p:nvSpPr>
            <p:cNvPr id="105" name="Ellipse 104">
              <a:extLst>
                <a:ext uri="{FF2B5EF4-FFF2-40B4-BE49-F238E27FC236}">
                  <a16:creationId xmlns:a16="http://schemas.microsoft.com/office/drawing/2014/main" id="{BA7A1259-54F0-359F-F5D8-7D70BDC4346B}"/>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Ellipse 4">
              <a:extLst>
                <a:ext uri="{FF2B5EF4-FFF2-40B4-BE49-F238E27FC236}">
                  <a16:creationId xmlns:a16="http://schemas.microsoft.com/office/drawing/2014/main" id="{37B10B6E-05BD-C093-EDF5-C554F31E3810}"/>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107" name="Gruppieren 106">
            <a:extLst>
              <a:ext uri="{FF2B5EF4-FFF2-40B4-BE49-F238E27FC236}">
                <a16:creationId xmlns:a16="http://schemas.microsoft.com/office/drawing/2014/main" id="{6D4A5E53-CC86-21FC-1125-E94E43C827C8}"/>
              </a:ext>
            </a:extLst>
          </p:cNvPr>
          <p:cNvGrpSpPr/>
          <p:nvPr/>
        </p:nvGrpSpPr>
        <p:grpSpPr>
          <a:xfrm>
            <a:off x="7679274" y="1943187"/>
            <a:ext cx="150092" cy="150092"/>
            <a:chOff x="3977472" y="1889480"/>
            <a:chExt cx="1347933" cy="1347933"/>
          </a:xfrm>
        </p:grpSpPr>
        <p:sp>
          <p:nvSpPr>
            <p:cNvPr id="108" name="Ellipse 107">
              <a:extLst>
                <a:ext uri="{FF2B5EF4-FFF2-40B4-BE49-F238E27FC236}">
                  <a16:creationId xmlns:a16="http://schemas.microsoft.com/office/drawing/2014/main" id="{99A8731C-F0FF-FB31-C454-817BC358A43F}"/>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Ellipse 4">
              <a:extLst>
                <a:ext uri="{FF2B5EF4-FFF2-40B4-BE49-F238E27FC236}">
                  <a16:creationId xmlns:a16="http://schemas.microsoft.com/office/drawing/2014/main" id="{A6C31DD8-CA74-0E8A-8756-0E437A870401}"/>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110" name="Gruppieren 109">
            <a:extLst>
              <a:ext uri="{FF2B5EF4-FFF2-40B4-BE49-F238E27FC236}">
                <a16:creationId xmlns:a16="http://schemas.microsoft.com/office/drawing/2014/main" id="{440429B8-1DFD-EC0C-C21A-E954928B7F44}"/>
              </a:ext>
            </a:extLst>
          </p:cNvPr>
          <p:cNvGrpSpPr/>
          <p:nvPr/>
        </p:nvGrpSpPr>
        <p:grpSpPr>
          <a:xfrm>
            <a:off x="7085360" y="1352063"/>
            <a:ext cx="150092" cy="150092"/>
            <a:chOff x="3977472" y="1889480"/>
            <a:chExt cx="1347933" cy="1347933"/>
          </a:xfrm>
        </p:grpSpPr>
        <p:sp>
          <p:nvSpPr>
            <p:cNvPr id="111" name="Ellipse 110">
              <a:extLst>
                <a:ext uri="{FF2B5EF4-FFF2-40B4-BE49-F238E27FC236}">
                  <a16:creationId xmlns:a16="http://schemas.microsoft.com/office/drawing/2014/main" id="{754A1AE9-C32A-F9BF-9567-FE7DCEC9BFF8}"/>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Ellipse 4">
              <a:extLst>
                <a:ext uri="{FF2B5EF4-FFF2-40B4-BE49-F238E27FC236}">
                  <a16:creationId xmlns:a16="http://schemas.microsoft.com/office/drawing/2014/main" id="{EDA66D7B-982B-1A99-9FE1-98F10E49997A}"/>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113" name="Gruppieren 112">
            <a:extLst>
              <a:ext uri="{FF2B5EF4-FFF2-40B4-BE49-F238E27FC236}">
                <a16:creationId xmlns:a16="http://schemas.microsoft.com/office/drawing/2014/main" id="{DB180097-2563-314F-364E-5FB04517F70F}"/>
              </a:ext>
            </a:extLst>
          </p:cNvPr>
          <p:cNvGrpSpPr/>
          <p:nvPr/>
        </p:nvGrpSpPr>
        <p:grpSpPr>
          <a:xfrm>
            <a:off x="6543166" y="1352062"/>
            <a:ext cx="150092" cy="150092"/>
            <a:chOff x="3977472" y="1889480"/>
            <a:chExt cx="1347933" cy="1347933"/>
          </a:xfrm>
        </p:grpSpPr>
        <p:sp>
          <p:nvSpPr>
            <p:cNvPr id="114" name="Ellipse 113">
              <a:extLst>
                <a:ext uri="{FF2B5EF4-FFF2-40B4-BE49-F238E27FC236}">
                  <a16:creationId xmlns:a16="http://schemas.microsoft.com/office/drawing/2014/main" id="{BE6892F6-FF0A-F52A-21F2-8902DCE7099F}"/>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Ellipse 4">
              <a:extLst>
                <a:ext uri="{FF2B5EF4-FFF2-40B4-BE49-F238E27FC236}">
                  <a16:creationId xmlns:a16="http://schemas.microsoft.com/office/drawing/2014/main" id="{646A32D1-2835-AC61-DDB5-27F566A395A3}"/>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116" name="Gruppieren 115">
            <a:extLst>
              <a:ext uri="{FF2B5EF4-FFF2-40B4-BE49-F238E27FC236}">
                <a16:creationId xmlns:a16="http://schemas.microsoft.com/office/drawing/2014/main" id="{24FC21C7-B8D3-BC09-0BE2-60BAFCBB49B3}"/>
              </a:ext>
            </a:extLst>
          </p:cNvPr>
          <p:cNvGrpSpPr/>
          <p:nvPr/>
        </p:nvGrpSpPr>
        <p:grpSpPr>
          <a:xfrm>
            <a:off x="7092473" y="1943188"/>
            <a:ext cx="150092" cy="150092"/>
            <a:chOff x="3977472" y="1889480"/>
            <a:chExt cx="1347933" cy="1347933"/>
          </a:xfrm>
        </p:grpSpPr>
        <p:sp>
          <p:nvSpPr>
            <p:cNvPr id="117" name="Ellipse 116">
              <a:extLst>
                <a:ext uri="{FF2B5EF4-FFF2-40B4-BE49-F238E27FC236}">
                  <a16:creationId xmlns:a16="http://schemas.microsoft.com/office/drawing/2014/main" id="{5DAFDFF2-0750-195E-62D8-45189258822A}"/>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Ellipse 4">
              <a:extLst>
                <a:ext uri="{FF2B5EF4-FFF2-40B4-BE49-F238E27FC236}">
                  <a16:creationId xmlns:a16="http://schemas.microsoft.com/office/drawing/2014/main" id="{EAFD819D-E5EF-3929-5932-1D00AD78D342}"/>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119" name="Gruppieren 118">
            <a:extLst>
              <a:ext uri="{FF2B5EF4-FFF2-40B4-BE49-F238E27FC236}">
                <a16:creationId xmlns:a16="http://schemas.microsoft.com/office/drawing/2014/main" id="{DC696308-FEC5-A87F-94D1-A7858833ECDC}"/>
              </a:ext>
            </a:extLst>
          </p:cNvPr>
          <p:cNvGrpSpPr/>
          <p:nvPr/>
        </p:nvGrpSpPr>
        <p:grpSpPr>
          <a:xfrm>
            <a:off x="6505672" y="1943187"/>
            <a:ext cx="150092" cy="150092"/>
            <a:chOff x="3977472" y="1889480"/>
            <a:chExt cx="1347933" cy="1347933"/>
          </a:xfrm>
        </p:grpSpPr>
        <p:sp>
          <p:nvSpPr>
            <p:cNvPr id="120" name="Ellipse 119">
              <a:extLst>
                <a:ext uri="{FF2B5EF4-FFF2-40B4-BE49-F238E27FC236}">
                  <a16:creationId xmlns:a16="http://schemas.microsoft.com/office/drawing/2014/main" id="{E1BEEDB7-7DAF-90AF-8736-06E7A88BF24D}"/>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 name="Ellipse 4">
              <a:extLst>
                <a:ext uri="{FF2B5EF4-FFF2-40B4-BE49-F238E27FC236}">
                  <a16:creationId xmlns:a16="http://schemas.microsoft.com/office/drawing/2014/main" id="{AF7D8113-EA2D-85B5-34BD-AF7C8FA7F083}"/>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125" name="Gruppieren 124">
            <a:extLst>
              <a:ext uri="{FF2B5EF4-FFF2-40B4-BE49-F238E27FC236}">
                <a16:creationId xmlns:a16="http://schemas.microsoft.com/office/drawing/2014/main" id="{FA554F1D-293A-0A37-B878-1FC21CA169DC}"/>
              </a:ext>
            </a:extLst>
          </p:cNvPr>
          <p:cNvGrpSpPr/>
          <p:nvPr/>
        </p:nvGrpSpPr>
        <p:grpSpPr>
          <a:xfrm>
            <a:off x="5911945" y="1943187"/>
            <a:ext cx="150092" cy="150092"/>
            <a:chOff x="3977472" y="1889480"/>
            <a:chExt cx="1347933" cy="1347933"/>
          </a:xfrm>
        </p:grpSpPr>
        <p:sp>
          <p:nvSpPr>
            <p:cNvPr id="126" name="Ellipse 125">
              <a:extLst>
                <a:ext uri="{FF2B5EF4-FFF2-40B4-BE49-F238E27FC236}">
                  <a16:creationId xmlns:a16="http://schemas.microsoft.com/office/drawing/2014/main" id="{3B7B9710-EE14-48DE-FB86-F557594F476E}"/>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Ellipse 4">
              <a:extLst>
                <a:ext uri="{FF2B5EF4-FFF2-40B4-BE49-F238E27FC236}">
                  <a16:creationId xmlns:a16="http://schemas.microsoft.com/office/drawing/2014/main" id="{8DB184E7-F6FC-C12A-247D-BD9EAF50B9D6}"/>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140" name="Gruppieren 139">
            <a:extLst>
              <a:ext uri="{FF2B5EF4-FFF2-40B4-BE49-F238E27FC236}">
                <a16:creationId xmlns:a16="http://schemas.microsoft.com/office/drawing/2014/main" id="{289D4DE3-61B8-67FF-AD53-E27FB636FBB6}"/>
              </a:ext>
            </a:extLst>
          </p:cNvPr>
          <p:cNvGrpSpPr/>
          <p:nvPr/>
        </p:nvGrpSpPr>
        <p:grpSpPr>
          <a:xfrm>
            <a:off x="7693500" y="4895756"/>
            <a:ext cx="150092" cy="150092"/>
            <a:chOff x="3977472" y="1889480"/>
            <a:chExt cx="1347933" cy="1347933"/>
          </a:xfrm>
        </p:grpSpPr>
        <p:sp>
          <p:nvSpPr>
            <p:cNvPr id="141" name="Ellipse 140">
              <a:extLst>
                <a:ext uri="{FF2B5EF4-FFF2-40B4-BE49-F238E27FC236}">
                  <a16:creationId xmlns:a16="http://schemas.microsoft.com/office/drawing/2014/main" id="{9FD1CC86-464F-17B4-E90B-1FA6976B9CE7}"/>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Ellipse 4">
              <a:extLst>
                <a:ext uri="{FF2B5EF4-FFF2-40B4-BE49-F238E27FC236}">
                  <a16:creationId xmlns:a16="http://schemas.microsoft.com/office/drawing/2014/main" id="{5332AED0-7D13-CFAC-5E70-EA80541B9F73}"/>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143" name="Gruppieren 142">
            <a:extLst>
              <a:ext uri="{FF2B5EF4-FFF2-40B4-BE49-F238E27FC236}">
                <a16:creationId xmlns:a16="http://schemas.microsoft.com/office/drawing/2014/main" id="{FF6702E7-A5A3-5437-B94E-2C6851921EFF}"/>
              </a:ext>
            </a:extLst>
          </p:cNvPr>
          <p:cNvGrpSpPr/>
          <p:nvPr/>
        </p:nvGrpSpPr>
        <p:grpSpPr>
          <a:xfrm>
            <a:off x="7106699" y="4895755"/>
            <a:ext cx="150092" cy="150092"/>
            <a:chOff x="3977472" y="1889480"/>
            <a:chExt cx="1347933" cy="1347933"/>
          </a:xfrm>
        </p:grpSpPr>
        <p:sp>
          <p:nvSpPr>
            <p:cNvPr id="144" name="Ellipse 143">
              <a:extLst>
                <a:ext uri="{FF2B5EF4-FFF2-40B4-BE49-F238E27FC236}">
                  <a16:creationId xmlns:a16="http://schemas.microsoft.com/office/drawing/2014/main" id="{81A448DC-C35D-B581-C7D2-241BC7A66179}"/>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Ellipse 4">
              <a:extLst>
                <a:ext uri="{FF2B5EF4-FFF2-40B4-BE49-F238E27FC236}">
                  <a16:creationId xmlns:a16="http://schemas.microsoft.com/office/drawing/2014/main" id="{9D886299-E200-DCC3-F920-F36D6330ABF5}"/>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146" name="Gruppieren 145">
            <a:extLst>
              <a:ext uri="{FF2B5EF4-FFF2-40B4-BE49-F238E27FC236}">
                <a16:creationId xmlns:a16="http://schemas.microsoft.com/office/drawing/2014/main" id="{B725C7D7-2728-8F70-5E99-4665FA6514D4}"/>
              </a:ext>
            </a:extLst>
          </p:cNvPr>
          <p:cNvGrpSpPr/>
          <p:nvPr/>
        </p:nvGrpSpPr>
        <p:grpSpPr>
          <a:xfrm>
            <a:off x="7700613" y="5486881"/>
            <a:ext cx="150092" cy="150092"/>
            <a:chOff x="3977472" y="1889480"/>
            <a:chExt cx="1347933" cy="1347933"/>
          </a:xfrm>
        </p:grpSpPr>
        <p:sp>
          <p:nvSpPr>
            <p:cNvPr id="147" name="Ellipse 146">
              <a:extLst>
                <a:ext uri="{FF2B5EF4-FFF2-40B4-BE49-F238E27FC236}">
                  <a16:creationId xmlns:a16="http://schemas.microsoft.com/office/drawing/2014/main" id="{0765843D-B281-8D7A-074A-AD900EB0D6C9}"/>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Ellipse 4">
              <a:extLst>
                <a:ext uri="{FF2B5EF4-FFF2-40B4-BE49-F238E27FC236}">
                  <a16:creationId xmlns:a16="http://schemas.microsoft.com/office/drawing/2014/main" id="{D86EB71F-B6E6-7186-7CB3-867AF6361194}"/>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149" name="Gruppieren 148">
            <a:extLst>
              <a:ext uri="{FF2B5EF4-FFF2-40B4-BE49-F238E27FC236}">
                <a16:creationId xmlns:a16="http://schemas.microsoft.com/office/drawing/2014/main" id="{082CC773-69BA-96CE-E055-BA3E7BB32F87}"/>
              </a:ext>
            </a:extLst>
          </p:cNvPr>
          <p:cNvGrpSpPr/>
          <p:nvPr/>
        </p:nvGrpSpPr>
        <p:grpSpPr>
          <a:xfrm>
            <a:off x="7113812" y="5486880"/>
            <a:ext cx="150092" cy="150092"/>
            <a:chOff x="3977472" y="1889480"/>
            <a:chExt cx="1347933" cy="1347933"/>
          </a:xfrm>
        </p:grpSpPr>
        <p:sp>
          <p:nvSpPr>
            <p:cNvPr id="150" name="Ellipse 149">
              <a:extLst>
                <a:ext uri="{FF2B5EF4-FFF2-40B4-BE49-F238E27FC236}">
                  <a16:creationId xmlns:a16="http://schemas.microsoft.com/office/drawing/2014/main" id="{98944B0B-551C-40B1-DF2B-373969E21CFA}"/>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Ellipse 4">
              <a:extLst>
                <a:ext uri="{FF2B5EF4-FFF2-40B4-BE49-F238E27FC236}">
                  <a16:creationId xmlns:a16="http://schemas.microsoft.com/office/drawing/2014/main" id="{5F2FB1FE-8C44-53FF-DB72-5E444575399F}"/>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152" name="Gruppieren 151">
            <a:extLst>
              <a:ext uri="{FF2B5EF4-FFF2-40B4-BE49-F238E27FC236}">
                <a16:creationId xmlns:a16="http://schemas.microsoft.com/office/drawing/2014/main" id="{2AAA452C-69B4-A7C2-0618-1FC14227D9EF}"/>
              </a:ext>
            </a:extLst>
          </p:cNvPr>
          <p:cNvGrpSpPr/>
          <p:nvPr/>
        </p:nvGrpSpPr>
        <p:grpSpPr>
          <a:xfrm>
            <a:off x="6519898" y="4895756"/>
            <a:ext cx="150092" cy="150092"/>
            <a:chOff x="3977472" y="1889480"/>
            <a:chExt cx="1347933" cy="1347933"/>
          </a:xfrm>
        </p:grpSpPr>
        <p:sp>
          <p:nvSpPr>
            <p:cNvPr id="153" name="Ellipse 152">
              <a:extLst>
                <a:ext uri="{FF2B5EF4-FFF2-40B4-BE49-F238E27FC236}">
                  <a16:creationId xmlns:a16="http://schemas.microsoft.com/office/drawing/2014/main" id="{F3A7378F-2419-B6FE-43C4-DC14BC5FB4D2}"/>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Ellipse 4">
              <a:extLst>
                <a:ext uri="{FF2B5EF4-FFF2-40B4-BE49-F238E27FC236}">
                  <a16:creationId xmlns:a16="http://schemas.microsoft.com/office/drawing/2014/main" id="{B38BBD5C-896A-7C68-8DCE-F458B0AB4F8F}"/>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155" name="Gruppieren 154">
            <a:extLst>
              <a:ext uri="{FF2B5EF4-FFF2-40B4-BE49-F238E27FC236}">
                <a16:creationId xmlns:a16="http://schemas.microsoft.com/office/drawing/2014/main" id="{6C79C9F3-26DF-742D-175F-2D735C65B123}"/>
              </a:ext>
            </a:extLst>
          </p:cNvPr>
          <p:cNvGrpSpPr/>
          <p:nvPr/>
        </p:nvGrpSpPr>
        <p:grpSpPr>
          <a:xfrm>
            <a:off x="6167604" y="4895755"/>
            <a:ext cx="150092" cy="150092"/>
            <a:chOff x="3977472" y="1889480"/>
            <a:chExt cx="1347933" cy="1347933"/>
          </a:xfrm>
        </p:grpSpPr>
        <p:sp>
          <p:nvSpPr>
            <p:cNvPr id="156" name="Ellipse 155">
              <a:extLst>
                <a:ext uri="{FF2B5EF4-FFF2-40B4-BE49-F238E27FC236}">
                  <a16:creationId xmlns:a16="http://schemas.microsoft.com/office/drawing/2014/main" id="{A93DE322-66AA-9774-5CD7-5533C51DE2CC}"/>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7" name="Ellipse 4">
              <a:extLst>
                <a:ext uri="{FF2B5EF4-FFF2-40B4-BE49-F238E27FC236}">
                  <a16:creationId xmlns:a16="http://schemas.microsoft.com/office/drawing/2014/main" id="{F9E53B80-8251-59A9-C163-15CB5B8629ED}"/>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158" name="Gruppieren 157">
            <a:extLst>
              <a:ext uri="{FF2B5EF4-FFF2-40B4-BE49-F238E27FC236}">
                <a16:creationId xmlns:a16="http://schemas.microsoft.com/office/drawing/2014/main" id="{0C77A34F-24DA-5FB2-107C-3E72E314BF3B}"/>
              </a:ext>
            </a:extLst>
          </p:cNvPr>
          <p:cNvGrpSpPr/>
          <p:nvPr/>
        </p:nvGrpSpPr>
        <p:grpSpPr>
          <a:xfrm>
            <a:off x="6527011" y="5486881"/>
            <a:ext cx="150092" cy="150092"/>
            <a:chOff x="3977472" y="1889480"/>
            <a:chExt cx="1347933" cy="1347933"/>
          </a:xfrm>
        </p:grpSpPr>
        <p:sp>
          <p:nvSpPr>
            <p:cNvPr id="159" name="Ellipse 158">
              <a:extLst>
                <a:ext uri="{FF2B5EF4-FFF2-40B4-BE49-F238E27FC236}">
                  <a16:creationId xmlns:a16="http://schemas.microsoft.com/office/drawing/2014/main" id="{4A9A5CBF-C32B-EC6D-AFFC-AF19B1261C0D}"/>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Ellipse 4">
              <a:extLst>
                <a:ext uri="{FF2B5EF4-FFF2-40B4-BE49-F238E27FC236}">
                  <a16:creationId xmlns:a16="http://schemas.microsoft.com/office/drawing/2014/main" id="{DA2BA11F-D974-CC38-30DE-D3DD3C9B8BE2}"/>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161" name="Gruppieren 160">
            <a:extLst>
              <a:ext uri="{FF2B5EF4-FFF2-40B4-BE49-F238E27FC236}">
                <a16:creationId xmlns:a16="http://schemas.microsoft.com/office/drawing/2014/main" id="{666175DB-CED8-8D83-7984-5AC7E4E3FE89}"/>
              </a:ext>
            </a:extLst>
          </p:cNvPr>
          <p:cNvGrpSpPr/>
          <p:nvPr/>
        </p:nvGrpSpPr>
        <p:grpSpPr>
          <a:xfrm>
            <a:off x="5940210" y="5486880"/>
            <a:ext cx="150092" cy="150092"/>
            <a:chOff x="3977472" y="1889480"/>
            <a:chExt cx="1347933" cy="1347933"/>
          </a:xfrm>
        </p:grpSpPr>
        <p:sp>
          <p:nvSpPr>
            <p:cNvPr id="162" name="Ellipse 161">
              <a:extLst>
                <a:ext uri="{FF2B5EF4-FFF2-40B4-BE49-F238E27FC236}">
                  <a16:creationId xmlns:a16="http://schemas.microsoft.com/office/drawing/2014/main" id="{829BABB5-6EEC-38AD-9465-2B4BA31CD014}"/>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 name="Ellipse 4">
              <a:extLst>
                <a:ext uri="{FF2B5EF4-FFF2-40B4-BE49-F238E27FC236}">
                  <a16:creationId xmlns:a16="http://schemas.microsoft.com/office/drawing/2014/main" id="{A6954A35-5666-709C-E06C-038FEFA58178}"/>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176" name="Gruppieren 175">
            <a:extLst>
              <a:ext uri="{FF2B5EF4-FFF2-40B4-BE49-F238E27FC236}">
                <a16:creationId xmlns:a16="http://schemas.microsoft.com/office/drawing/2014/main" id="{56997852-EEB4-F367-1891-F3B881FB923E}"/>
              </a:ext>
            </a:extLst>
          </p:cNvPr>
          <p:cNvGrpSpPr/>
          <p:nvPr/>
        </p:nvGrpSpPr>
        <p:grpSpPr>
          <a:xfrm>
            <a:off x="8291957" y="4900079"/>
            <a:ext cx="150092" cy="150092"/>
            <a:chOff x="3977472" y="1889480"/>
            <a:chExt cx="1347933" cy="1347933"/>
          </a:xfrm>
        </p:grpSpPr>
        <p:sp>
          <p:nvSpPr>
            <p:cNvPr id="177" name="Ellipse 176">
              <a:extLst>
                <a:ext uri="{FF2B5EF4-FFF2-40B4-BE49-F238E27FC236}">
                  <a16:creationId xmlns:a16="http://schemas.microsoft.com/office/drawing/2014/main" id="{BD3B0DFB-E15C-319F-FED8-3F17CCD79C6A}"/>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8" name="Ellipse 4">
              <a:extLst>
                <a:ext uri="{FF2B5EF4-FFF2-40B4-BE49-F238E27FC236}">
                  <a16:creationId xmlns:a16="http://schemas.microsoft.com/office/drawing/2014/main" id="{E60A4044-97AC-7CFE-9C1B-A92EB24357B4}"/>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179" name="Gruppieren 178">
            <a:extLst>
              <a:ext uri="{FF2B5EF4-FFF2-40B4-BE49-F238E27FC236}">
                <a16:creationId xmlns:a16="http://schemas.microsoft.com/office/drawing/2014/main" id="{7743661B-1C02-4C19-7FD9-ADDA7B251263}"/>
              </a:ext>
            </a:extLst>
          </p:cNvPr>
          <p:cNvGrpSpPr/>
          <p:nvPr/>
        </p:nvGrpSpPr>
        <p:grpSpPr>
          <a:xfrm>
            <a:off x="8089658" y="5491204"/>
            <a:ext cx="150092" cy="150092"/>
            <a:chOff x="3977472" y="1889480"/>
            <a:chExt cx="1347933" cy="1347933"/>
          </a:xfrm>
        </p:grpSpPr>
        <p:sp>
          <p:nvSpPr>
            <p:cNvPr id="180" name="Ellipse 179">
              <a:extLst>
                <a:ext uri="{FF2B5EF4-FFF2-40B4-BE49-F238E27FC236}">
                  <a16:creationId xmlns:a16="http://schemas.microsoft.com/office/drawing/2014/main" id="{9A0A5D80-15EC-F127-62A9-DF4D3584CA5C}"/>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1" name="Ellipse 4">
              <a:extLst>
                <a:ext uri="{FF2B5EF4-FFF2-40B4-BE49-F238E27FC236}">
                  <a16:creationId xmlns:a16="http://schemas.microsoft.com/office/drawing/2014/main" id="{A53CF637-3663-8AE8-C008-EEE635C7955D}"/>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182" name="Gruppieren 181">
            <a:extLst>
              <a:ext uri="{FF2B5EF4-FFF2-40B4-BE49-F238E27FC236}">
                <a16:creationId xmlns:a16="http://schemas.microsoft.com/office/drawing/2014/main" id="{8FA623D4-25A9-BFD6-E3C9-C37522DE648E}"/>
              </a:ext>
            </a:extLst>
          </p:cNvPr>
          <p:cNvGrpSpPr/>
          <p:nvPr/>
        </p:nvGrpSpPr>
        <p:grpSpPr>
          <a:xfrm>
            <a:off x="7688181" y="1541667"/>
            <a:ext cx="150092" cy="150092"/>
            <a:chOff x="3977472" y="1889480"/>
            <a:chExt cx="1347933" cy="1347933"/>
          </a:xfrm>
        </p:grpSpPr>
        <p:sp>
          <p:nvSpPr>
            <p:cNvPr id="183" name="Ellipse 182">
              <a:extLst>
                <a:ext uri="{FF2B5EF4-FFF2-40B4-BE49-F238E27FC236}">
                  <a16:creationId xmlns:a16="http://schemas.microsoft.com/office/drawing/2014/main" id="{9E9C2739-CE3B-720F-D82F-6735BF6BA193}"/>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4" name="Ellipse 4">
              <a:extLst>
                <a:ext uri="{FF2B5EF4-FFF2-40B4-BE49-F238E27FC236}">
                  <a16:creationId xmlns:a16="http://schemas.microsoft.com/office/drawing/2014/main" id="{D544E8E9-410E-16DC-E853-33610805AB12}"/>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185" name="Gruppieren 184">
            <a:extLst>
              <a:ext uri="{FF2B5EF4-FFF2-40B4-BE49-F238E27FC236}">
                <a16:creationId xmlns:a16="http://schemas.microsoft.com/office/drawing/2014/main" id="{168DCC78-D6A7-8C66-0891-1FDBC7178810}"/>
              </a:ext>
            </a:extLst>
          </p:cNvPr>
          <p:cNvGrpSpPr/>
          <p:nvPr/>
        </p:nvGrpSpPr>
        <p:grpSpPr>
          <a:xfrm>
            <a:off x="8266075" y="2525640"/>
            <a:ext cx="150092" cy="150092"/>
            <a:chOff x="3977472" y="1889480"/>
            <a:chExt cx="1347933" cy="1347933"/>
          </a:xfrm>
        </p:grpSpPr>
        <p:sp>
          <p:nvSpPr>
            <p:cNvPr id="186" name="Ellipse 185">
              <a:extLst>
                <a:ext uri="{FF2B5EF4-FFF2-40B4-BE49-F238E27FC236}">
                  <a16:creationId xmlns:a16="http://schemas.microsoft.com/office/drawing/2014/main" id="{93155B43-AAE8-2F53-0763-1F9836652B09}"/>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7" name="Ellipse 4">
              <a:extLst>
                <a:ext uri="{FF2B5EF4-FFF2-40B4-BE49-F238E27FC236}">
                  <a16:creationId xmlns:a16="http://schemas.microsoft.com/office/drawing/2014/main" id="{06A3FADF-9D91-70A5-B0C9-74985C3B6982}"/>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188" name="Gruppieren 187">
            <a:extLst>
              <a:ext uri="{FF2B5EF4-FFF2-40B4-BE49-F238E27FC236}">
                <a16:creationId xmlns:a16="http://schemas.microsoft.com/office/drawing/2014/main" id="{A5157C82-BD0D-7E62-D5B5-358F71ED7463}"/>
              </a:ext>
            </a:extLst>
          </p:cNvPr>
          <p:cNvGrpSpPr/>
          <p:nvPr/>
        </p:nvGrpSpPr>
        <p:grpSpPr>
          <a:xfrm>
            <a:off x="8634850" y="3512933"/>
            <a:ext cx="150092" cy="150092"/>
            <a:chOff x="3977472" y="1889480"/>
            <a:chExt cx="1347933" cy="1347933"/>
          </a:xfrm>
        </p:grpSpPr>
        <p:sp>
          <p:nvSpPr>
            <p:cNvPr id="189" name="Ellipse 188">
              <a:extLst>
                <a:ext uri="{FF2B5EF4-FFF2-40B4-BE49-F238E27FC236}">
                  <a16:creationId xmlns:a16="http://schemas.microsoft.com/office/drawing/2014/main" id="{2D4EBE34-8C3F-5122-3612-3B83B81FEFAB}"/>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0" name="Ellipse 4">
              <a:extLst>
                <a:ext uri="{FF2B5EF4-FFF2-40B4-BE49-F238E27FC236}">
                  <a16:creationId xmlns:a16="http://schemas.microsoft.com/office/drawing/2014/main" id="{9A20F24E-4CBD-0870-B010-C36E05E74DC6}"/>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sp>
        <p:nvSpPr>
          <p:cNvPr id="164" name="Textplatzhalter 2">
            <a:extLst>
              <a:ext uri="{FF2B5EF4-FFF2-40B4-BE49-F238E27FC236}">
                <a16:creationId xmlns:a16="http://schemas.microsoft.com/office/drawing/2014/main" id="{D054039D-0E03-42BC-87A7-E318767318DB}"/>
              </a:ext>
            </a:extLst>
          </p:cNvPr>
          <p:cNvSpPr txBox="1">
            <a:spLocks/>
          </p:cNvSpPr>
          <p:nvPr/>
        </p:nvSpPr>
        <p:spPr>
          <a:xfrm>
            <a:off x="430551" y="2495973"/>
            <a:ext cx="4453136" cy="2908018"/>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distance</a:t>
            </a:r>
            <a:r>
              <a:rPr kumimoji="0" lang="de-DE"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max. 150 km</a:t>
            </a: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final logistic model will be supported by Fraunhofer IML Dortmund</a:t>
            </a:r>
            <a:endParaRPr kumimoji="0" lang="de-DE"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80392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8633" y="334800"/>
            <a:ext cx="11233150" cy="789383"/>
          </a:xfrm>
        </p:spPr>
        <p:txBody>
          <a:bodyPr/>
          <a:lstStyle/>
          <a:p>
            <a:r>
              <a:rPr lang="de-DE" dirty="0" err="1"/>
              <a:t>Packaging</a:t>
            </a:r>
            <a:r>
              <a:rPr lang="de-DE" dirty="0"/>
              <a:t> </a:t>
            </a:r>
            <a:r>
              <a:rPr lang="de-DE" dirty="0" err="1"/>
              <a:t>systems</a:t>
            </a:r>
            <a:r>
              <a:rPr lang="de-DE" dirty="0"/>
              <a:t> </a:t>
            </a:r>
            <a:br>
              <a:rPr lang="de-DE" dirty="0"/>
            </a:br>
            <a:endParaRPr lang="de-DE" dirty="0">
              <a:latin typeface="+mn-lt"/>
            </a:endParaRPr>
          </a:p>
        </p:txBody>
      </p:sp>
      <p:sp>
        <p:nvSpPr>
          <p:cNvPr id="4" name="Fußzeilenplatzhalter 3"/>
          <p:cNvSpPr>
            <a:spLocks noGrp="1"/>
          </p:cNvSpPr>
          <p:nvPr>
            <p:ph type="ftr" sz="quarter" idx="3"/>
          </p:nvPr>
        </p:nvSpPr>
        <p:spPr>
          <a:xfrm>
            <a:off x="2278676" y="6349881"/>
            <a:ext cx="32400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de-DE"/>
            </a:defPPr>
            <a:lvl1pPr algn="l" rtl="0" fontAlgn="base">
              <a:spcBef>
                <a:spcPct val="0"/>
              </a:spcBef>
              <a:spcAft>
                <a:spcPct val="40000"/>
              </a:spcAft>
              <a:buFont typeface="Wingdings" pitchFamily="2" charset="2"/>
              <a:defRPr lang="de-DE" sz="1000" b="1" kern="1200" smtClean="0">
                <a:solidFill>
                  <a:schemeClr val="bg2"/>
                </a:solidFill>
                <a:latin typeface="Frutiger LT Com 55 Roman" pitchFamily="34" charset="0"/>
                <a:ea typeface="+mn-ea"/>
                <a:cs typeface="+mn-cs"/>
              </a:defRPr>
            </a:lvl1pPr>
            <a:lvl2pPr marL="4572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2pPr>
            <a:lvl3pPr marL="9144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3pPr>
            <a:lvl4pPr marL="13716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4pPr>
            <a:lvl5pPr marL="18288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5pPr>
            <a:lvl6pPr marL="2286000" algn="l" defTabSz="914400" rtl="0" eaLnBrk="1" latinLnBrk="0" hangingPunct="1">
              <a:defRPr kern="1200">
                <a:solidFill>
                  <a:schemeClr val="tx1"/>
                </a:solidFill>
                <a:latin typeface="Frutiger LT Com 55 Roman" pitchFamily="34" charset="0"/>
                <a:ea typeface="+mn-ea"/>
                <a:cs typeface="+mn-cs"/>
              </a:defRPr>
            </a:lvl6pPr>
            <a:lvl7pPr marL="2743200" algn="l" defTabSz="914400" rtl="0" eaLnBrk="1" latinLnBrk="0" hangingPunct="1">
              <a:defRPr kern="1200">
                <a:solidFill>
                  <a:schemeClr val="tx1"/>
                </a:solidFill>
                <a:latin typeface="Frutiger LT Com 55 Roman" pitchFamily="34" charset="0"/>
                <a:ea typeface="+mn-ea"/>
                <a:cs typeface="+mn-cs"/>
              </a:defRPr>
            </a:lvl7pPr>
            <a:lvl8pPr marL="3200400" algn="l" defTabSz="914400" rtl="0" eaLnBrk="1" latinLnBrk="0" hangingPunct="1">
              <a:defRPr kern="1200">
                <a:solidFill>
                  <a:schemeClr val="tx1"/>
                </a:solidFill>
                <a:latin typeface="Frutiger LT Com 55 Roman" pitchFamily="34" charset="0"/>
                <a:ea typeface="+mn-ea"/>
                <a:cs typeface="+mn-cs"/>
              </a:defRPr>
            </a:lvl8pPr>
            <a:lvl9pPr marL="3657600" algn="l" defTabSz="914400" rtl="0" eaLnBrk="1" latinLnBrk="0" hangingPunct="1">
              <a:defRPr kern="1200">
                <a:solidFill>
                  <a:schemeClr val="tx1"/>
                </a:solidFill>
                <a:latin typeface="Frutiger LT Com 55 Roman" pitchFamily="34" charset="0"/>
                <a:ea typeface="+mn-ea"/>
                <a:cs typeface="+mn-cs"/>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de-DE" sz="1000" b="1" i="0" u="none" strike="noStrike" kern="1200" cap="none" spc="0" normalizeH="0" baseline="0" noProof="0">
                <a:ln>
                  <a:noFill/>
                </a:ln>
                <a:solidFill>
                  <a:srgbClr val="A6BBC8"/>
                </a:solidFill>
                <a:effectLst/>
                <a:uLnTx/>
                <a:uFillTx/>
                <a:latin typeface="Frutiger LT Com 55 Roman" pitchFamily="34" charset="0"/>
                <a:ea typeface="+mn-ea"/>
                <a:cs typeface="+mn-cs"/>
              </a:rPr>
              <a:t> </a:t>
            </a:r>
          </a:p>
        </p:txBody>
      </p:sp>
      <p:sp>
        <p:nvSpPr>
          <p:cNvPr id="5" name="Foliennummernplatzhalter 4"/>
          <p:cNvSpPr>
            <a:spLocks noGrp="1"/>
          </p:cNvSpPr>
          <p:nvPr>
            <p:ph type="sldNum" sz="quarter" idx="4"/>
          </p:nvPr>
        </p:nvSpPr>
        <p:spPr/>
        <p:txBody>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de-DE" sz="800" b="0" i="0" u="none" strike="noStrike" kern="1200" cap="none" spc="0" normalizeH="0" baseline="0" noProof="0" dirty="0">
                <a:ln>
                  <a:noFill/>
                </a:ln>
                <a:solidFill>
                  <a:srgbClr val="A6BBC8"/>
                </a:solidFill>
                <a:effectLst/>
                <a:uLnTx/>
                <a:uFillTx/>
                <a:latin typeface="Frutiger LT Com 45 Light"/>
                <a:ea typeface="+mn-ea"/>
                <a:cs typeface="+mn-cs"/>
              </a:rPr>
              <a:t>Seite </a:t>
            </a:r>
            <a:fld id="{A06316EC-39FF-4C97-AA6E-29B761CE3E45}" type="slidenum">
              <a:rPr kumimoji="0" lang="de-DE" sz="800" b="0" i="0" u="none" strike="noStrike" kern="1200" cap="none" spc="0" normalizeH="0" baseline="0" noProof="0" smtClean="0">
                <a:ln>
                  <a:noFill/>
                </a:ln>
                <a:solidFill>
                  <a:srgbClr val="A6BBC8"/>
                </a:solidFill>
                <a:effectLst/>
                <a:uLnTx/>
                <a:uFillTx/>
                <a:latin typeface="Frutiger LT Com 45 Light"/>
                <a:ea typeface="+mn-ea"/>
                <a:cs typeface="+mn-cs"/>
              </a:rPr>
              <a:pPr marL="0" marR="0" lvl="0" indent="0" algn="l" defTabSz="914400" rtl="0" eaLnBrk="1" fontAlgn="auto" latinLnBrk="0" hangingPunct="1">
                <a:lnSpc>
                  <a:spcPct val="100000"/>
                </a:lnSpc>
                <a:spcBef>
                  <a:spcPct val="50000"/>
                </a:spcBef>
                <a:spcAft>
                  <a:spcPct val="0"/>
                </a:spcAft>
                <a:buClrTx/>
                <a:buSzTx/>
                <a:buFontTx/>
                <a:buNone/>
                <a:tabLst/>
                <a:defRPr/>
              </a:pPr>
              <a:t>2</a:t>
            </a:fld>
            <a:endParaRPr kumimoji="0" lang="de-DE" sz="800" b="0" i="0" u="none" strike="noStrike" kern="1200" cap="none" spc="0" normalizeH="0" baseline="0" noProof="0" dirty="0">
              <a:ln>
                <a:noFill/>
              </a:ln>
              <a:solidFill>
                <a:srgbClr val="A6BBC8"/>
              </a:solidFill>
              <a:effectLst/>
              <a:uLnTx/>
              <a:uFillTx/>
              <a:latin typeface="Frutiger LT Com 45 Light"/>
              <a:ea typeface="+mn-ea"/>
              <a:cs typeface="+mn-cs"/>
            </a:endParaRPr>
          </a:p>
        </p:txBody>
      </p:sp>
      <p:sp>
        <p:nvSpPr>
          <p:cNvPr id="9" name="Inhaltsplatzhalter 2">
            <a:extLst>
              <a:ext uri="{FF2B5EF4-FFF2-40B4-BE49-F238E27FC236}">
                <a16:creationId xmlns:a16="http://schemas.microsoft.com/office/drawing/2014/main" id="{0BB8CC42-1F51-908B-806A-23B7BBC22F4D}"/>
              </a:ext>
            </a:extLst>
          </p:cNvPr>
          <p:cNvSpPr txBox="1">
            <a:spLocks/>
          </p:cNvSpPr>
          <p:nvPr/>
        </p:nvSpPr>
        <p:spPr bwMode="auto">
          <a:xfrm>
            <a:off x="2891357" y="966284"/>
            <a:ext cx="5098310" cy="4248150"/>
          </a:xfrm>
          <a:prstGeom prst="rect">
            <a:avLst/>
          </a:prstGeom>
          <a:noFill/>
          <a:ln>
            <a:noFill/>
          </a:ln>
          <a:effectLst/>
        </p:spPr>
        <p:txBody>
          <a:bodyPr vert="horz" wrap="square" lIns="0" tIns="0" rIns="0" bIns="0" numCol="1" anchor="t" anchorCtr="0" compatLnSpc="1">
            <a:prstTxWarp prst="textNoShape">
              <a:avLst/>
            </a:prstTxWarp>
          </a:bodyPr>
          <a:lstStyle>
            <a:lvl1pPr marL="360000" indent="-360000" algn="l" defTabSz="360000" rtl="0" fontAlgn="base">
              <a:spcBef>
                <a:spcPct val="0"/>
              </a:spcBef>
              <a:spcAft>
                <a:spcPts val="900"/>
              </a:spcAft>
              <a:buClr>
                <a:schemeClr val="tx2"/>
              </a:buClr>
              <a:buFont typeface="Wingdings" pitchFamily="2" charset="2"/>
              <a:buChar char="n"/>
              <a:defRPr>
                <a:solidFill>
                  <a:schemeClr val="tx1"/>
                </a:solidFill>
                <a:latin typeface="+mn-lt"/>
                <a:ea typeface="+mn-ea"/>
                <a:cs typeface="+mn-cs"/>
              </a:defRPr>
            </a:lvl1pPr>
            <a:lvl2pPr marL="72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2pPr>
            <a:lvl3pPr marL="108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3pPr>
            <a:lvl4pPr marL="144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4pPr>
            <a:lvl5pPr marL="180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5pPr>
            <a:lvl6pPr marL="1887538" indent="-358775" algn="l" rtl="0" fontAlgn="base">
              <a:spcBef>
                <a:spcPct val="0"/>
              </a:spcBef>
              <a:spcAft>
                <a:spcPct val="40000"/>
              </a:spcAft>
              <a:buClr>
                <a:schemeClr val="bg2"/>
              </a:buClr>
              <a:buFont typeface="Wingdings" pitchFamily="2" charset="2"/>
              <a:buChar char="n"/>
              <a:defRPr>
                <a:solidFill>
                  <a:schemeClr val="tx1"/>
                </a:solidFill>
                <a:latin typeface="+mn-lt"/>
              </a:defRPr>
            </a:lvl6pPr>
            <a:lvl7pPr marL="2344738" indent="-358775" algn="l" rtl="0" fontAlgn="base">
              <a:spcBef>
                <a:spcPct val="0"/>
              </a:spcBef>
              <a:spcAft>
                <a:spcPct val="40000"/>
              </a:spcAft>
              <a:buClr>
                <a:schemeClr val="bg2"/>
              </a:buClr>
              <a:buFont typeface="Wingdings" pitchFamily="2" charset="2"/>
              <a:buChar char="n"/>
              <a:defRPr>
                <a:solidFill>
                  <a:schemeClr val="tx1"/>
                </a:solidFill>
                <a:latin typeface="+mn-lt"/>
              </a:defRPr>
            </a:lvl7pPr>
            <a:lvl8pPr marL="2801938" indent="-358775" algn="l" rtl="0" fontAlgn="base">
              <a:spcBef>
                <a:spcPct val="0"/>
              </a:spcBef>
              <a:spcAft>
                <a:spcPct val="40000"/>
              </a:spcAft>
              <a:buClr>
                <a:schemeClr val="bg2"/>
              </a:buClr>
              <a:buFont typeface="Wingdings" pitchFamily="2" charset="2"/>
              <a:buChar char="n"/>
              <a:defRPr>
                <a:solidFill>
                  <a:schemeClr val="tx1"/>
                </a:solidFill>
                <a:latin typeface="+mn-lt"/>
              </a:defRPr>
            </a:lvl8pPr>
            <a:lvl9pPr marL="3259138" indent="-358775" algn="l" rtl="0" fontAlgn="base">
              <a:spcBef>
                <a:spcPct val="0"/>
              </a:spcBef>
              <a:spcAft>
                <a:spcPct val="40000"/>
              </a:spcAft>
              <a:buClr>
                <a:schemeClr val="bg2"/>
              </a:buClr>
              <a:buFont typeface="Wingdings" pitchFamily="2" charset="2"/>
              <a:buChar char="n"/>
              <a:defRPr>
                <a:solidFill>
                  <a:schemeClr val="tx1"/>
                </a:solidFill>
                <a:latin typeface="+mn-lt"/>
              </a:defRPr>
            </a:lvl9pPr>
          </a:lstStyle>
          <a:p>
            <a:pPr marL="720000" marR="0" lvl="1"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r>
              <a:rPr kumimoji="0" lang="en-US" sz="1400" b="0" i="0" u="none" strike="noStrike" kern="0" cap="none" spc="0" normalizeH="0" baseline="0" noProof="0" dirty="0">
                <a:ln>
                  <a:noFill/>
                </a:ln>
                <a:solidFill>
                  <a:srgbClr val="000000"/>
                </a:solidFill>
                <a:effectLst/>
                <a:uLnTx/>
                <a:uFillTx/>
                <a:latin typeface="Frutiger LT Com 45 Light"/>
                <a:ea typeface="+mn-ea"/>
                <a:cs typeface="+mn-cs"/>
              </a:rPr>
              <a:t>There exist many different packaging systems</a:t>
            </a:r>
          </a:p>
          <a:p>
            <a:pPr lvl="2">
              <a:buClr>
                <a:srgbClr val="A8AFAF"/>
              </a:buClr>
              <a:defRPr/>
            </a:pPr>
            <a:r>
              <a:rPr lang="en-US" sz="1400" kern="0" dirty="0">
                <a:solidFill>
                  <a:srgbClr val="000000"/>
                </a:solidFill>
                <a:latin typeface="Frutiger LT Com 45 Light"/>
              </a:rPr>
              <a:t>Packaging is important for the protection of food, transportability, storability and customer benefit</a:t>
            </a:r>
          </a:p>
          <a:p>
            <a:pPr lvl="2">
              <a:buClr>
                <a:srgbClr val="A8AFAF"/>
              </a:buClr>
              <a:defRPr/>
            </a:pPr>
            <a:r>
              <a:rPr lang="en-US" sz="1400" kern="0" dirty="0">
                <a:solidFill>
                  <a:srgbClr val="000000"/>
                </a:solidFill>
                <a:latin typeface="Frutiger LT Com 45 Light"/>
              </a:rPr>
              <a:t>The recyclability and CO</a:t>
            </a:r>
            <a:r>
              <a:rPr lang="en-US" sz="1400" kern="0" baseline="-25000" dirty="0">
                <a:solidFill>
                  <a:srgbClr val="000000"/>
                </a:solidFill>
                <a:latin typeface="Frutiger LT Com 45 Light"/>
              </a:rPr>
              <a:t>2</a:t>
            </a:r>
            <a:r>
              <a:rPr lang="en-US" sz="1400" kern="0" dirty="0">
                <a:solidFill>
                  <a:srgbClr val="000000"/>
                </a:solidFill>
                <a:latin typeface="Frutiger LT Com 45 Light"/>
              </a:rPr>
              <a:t>-footprint of the different packaging-systems varies greatly</a:t>
            </a:r>
          </a:p>
          <a:p>
            <a:pPr lvl="1">
              <a:buClr>
                <a:srgbClr val="A8AFAF"/>
              </a:buClr>
              <a:defRPr/>
            </a:pPr>
            <a:r>
              <a:rPr lang="en-US" sz="1400" kern="0" dirty="0">
                <a:solidFill>
                  <a:srgbClr val="000000"/>
                </a:solidFill>
                <a:latin typeface="Frutiger LT Com 45 Light"/>
              </a:rPr>
              <a:t>Typically, a differentiation is made between disposable and reusable packaging</a:t>
            </a:r>
          </a:p>
          <a:p>
            <a:pPr lvl="2">
              <a:buClr>
                <a:srgbClr val="A8AFAF"/>
              </a:buClr>
              <a:defRPr/>
            </a:pPr>
            <a:r>
              <a:rPr lang="en-US" sz="1400" kern="0" dirty="0">
                <a:solidFill>
                  <a:srgbClr val="000000"/>
                </a:solidFill>
                <a:latin typeface="Frutiger LT Com 45 Light"/>
              </a:rPr>
              <a:t>The aim is to reduce disposable packaging as much as possible</a:t>
            </a:r>
          </a:p>
          <a:p>
            <a:pPr lvl="2">
              <a:buClr>
                <a:srgbClr val="A8AFAF"/>
              </a:buClr>
              <a:defRPr/>
            </a:pPr>
            <a:r>
              <a:rPr lang="en-US" sz="1400" kern="0" dirty="0">
                <a:solidFill>
                  <a:srgbClr val="000000"/>
                </a:solidFill>
                <a:latin typeface="Frutiger LT Com 45 Light"/>
              </a:rPr>
              <a:t>The ecological benefit of reusable packaging depends strongly on the maximum usage cycles and the effort required for cleaning</a:t>
            </a:r>
          </a:p>
          <a:p>
            <a:pPr lvl="3">
              <a:buClr>
                <a:srgbClr val="A8AFAF"/>
              </a:buClr>
              <a:defRPr/>
            </a:pPr>
            <a:r>
              <a:rPr lang="en-US" sz="1400" kern="0" dirty="0">
                <a:solidFill>
                  <a:srgbClr val="000000"/>
                </a:solidFill>
                <a:latin typeface="Frutiger LT Com 45 Light"/>
              </a:rPr>
              <a:t>How can the number of usage cycles be increased and the cleaning effort reduced?</a:t>
            </a:r>
          </a:p>
          <a:p>
            <a:pPr lvl="2">
              <a:buClr>
                <a:srgbClr val="A8AFAF"/>
              </a:buClr>
              <a:defRPr/>
            </a:pPr>
            <a:r>
              <a:rPr lang="en-US" sz="1400" kern="0" dirty="0">
                <a:solidFill>
                  <a:srgbClr val="000000"/>
                </a:solidFill>
                <a:latin typeface="Frutiger LT Com 45 Light"/>
              </a:rPr>
              <a:t>Reusable packaging’s and deposit systems differs from country to country, cross-boarder systems are not available</a:t>
            </a:r>
          </a:p>
          <a:p>
            <a:pPr lvl="2">
              <a:buClr>
                <a:srgbClr val="A8AFAF"/>
              </a:buClr>
              <a:defRPr/>
            </a:pPr>
            <a:endParaRPr lang="en-US" sz="1400" kern="0" dirty="0">
              <a:solidFill>
                <a:srgbClr val="000000"/>
              </a:solidFill>
              <a:latin typeface="Frutiger LT Com 45 Light"/>
            </a:endParaRPr>
          </a:p>
          <a:p>
            <a:pPr marL="360000" lvl="1" indent="0" algn="ctr">
              <a:buClr>
                <a:srgbClr val="A8AFAF"/>
              </a:buClr>
              <a:buNone/>
              <a:defRPr/>
            </a:pPr>
            <a:r>
              <a:rPr lang="en-US" sz="1400" b="1" kern="0" dirty="0">
                <a:solidFill>
                  <a:srgbClr val="000000"/>
                </a:solidFill>
                <a:latin typeface="Frutiger LT Com 45 Light"/>
              </a:rPr>
              <a:t>There is a need to rethink packaging systems </a:t>
            </a:r>
          </a:p>
          <a:p>
            <a:pPr marL="360000" lvl="1" indent="0">
              <a:buClr>
                <a:srgbClr val="A8AFAF"/>
              </a:buClr>
              <a:buNone/>
              <a:defRPr/>
            </a:pPr>
            <a:endParaRPr lang="en-US" sz="1400" kern="0" dirty="0">
              <a:solidFill>
                <a:srgbClr val="000000"/>
              </a:solidFill>
              <a:latin typeface="Frutiger LT Com 45 Light"/>
            </a:endParaRPr>
          </a:p>
          <a:p>
            <a:pPr lvl="1">
              <a:buClr>
                <a:srgbClr val="A8AFAF"/>
              </a:buClr>
              <a:defRPr/>
            </a:pPr>
            <a:endParaRPr kumimoji="0" lang="de-DE" sz="1800" b="0" i="0" u="none" strike="noStrike" kern="0" cap="none" spc="0" normalizeH="0" baseline="0" noProof="0" dirty="0">
              <a:ln>
                <a:noFill/>
              </a:ln>
              <a:solidFill>
                <a:srgbClr val="000000"/>
              </a:solidFill>
              <a:effectLst/>
              <a:uLnTx/>
              <a:uFillTx/>
              <a:latin typeface="Frutiger LT Com 55 Roman"/>
              <a:ea typeface="+mn-ea"/>
              <a:cs typeface="+mn-cs"/>
            </a:endParaRPr>
          </a:p>
        </p:txBody>
      </p:sp>
      <p:pic>
        <p:nvPicPr>
          <p:cNvPr id="1026" name="Picture 2" descr="Kennzeichnung und Beschriftung von Tetra Pak® &amp; anderen Getränkekartons">
            <a:extLst>
              <a:ext uri="{FF2B5EF4-FFF2-40B4-BE49-F238E27FC236}">
                <a16:creationId xmlns:a16="http://schemas.microsoft.com/office/drawing/2014/main" id="{9025928E-E1C7-82F6-DB85-62798B696E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085" t="20068" r="7333"/>
          <a:stretch/>
        </p:blipFill>
        <p:spPr bwMode="auto">
          <a:xfrm>
            <a:off x="8464548" y="3760631"/>
            <a:ext cx="1656081" cy="2238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o-Go Verpackungen Gastronomie | Limpext GmbH &amp; Co. KG">
            <a:extLst>
              <a:ext uri="{FF2B5EF4-FFF2-40B4-BE49-F238E27FC236}">
                <a16:creationId xmlns:a16="http://schemas.microsoft.com/office/drawing/2014/main" id="{CE8F3F3E-9C41-270D-AF36-399674A88F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4311" y="2306802"/>
            <a:ext cx="260985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achhaltige To Go Verpackungen im Überblick - snackconnection">
            <a:extLst>
              <a:ext uri="{FF2B5EF4-FFF2-40B4-BE49-F238E27FC236}">
                <a16:creationId xmlns:a16="http://schemas.microsoft.com/office/drawing/2014/main" id="{D6F9D0EF-7B02-47CF-91CB-6BF20E1855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699" y="3923447"/>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reistes Greenwashing durch Tetra Pak: Deutsche Umwelthilfe fordert  sofortigen Stopp der Umweltlügen zu Getränkekartons – Deutsche Umwelthilfe  e.V.">
            <a:extLst>
              <a:ext uri="{FF2B5EF4-FFF2-40B4-BE49-F238E27FC236}">
                <a16:creationId xmlns:a16="http://schemas.microsoft.com/office/drawing/2014/main" id="{9F19A4E7-6462-5CFD-DD69-38FBAC73F7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31" y="1418372"/>
            <a:ext cx="2928238" cy="215706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Gastro-Bedarf-Gutheil 100 Kaffeebecher Pappe 300ml / 12oz Pappbecher  Einwegbecher EINWEG Coffee to go 0,3 L Top Becher mit Deckel in weiss :  Amazon.de: Küche, Haushalt &amp; Wohnen">
            <a:extLst>
              <a:ext uri="{FF2B5EF4-FFF2-40B4-BE49-F238E27FC236}">
                <a16:creationId xmlns:a16="http://schemas.microsoft.com/office/drawing/2014/main" id="{DC75EB84-59A9-1C51-D603-84542AF3A4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29106" y="1908624"/>
            <a:ext cx="1263483" cy="1693327"/>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a:extLst>
              <a:ext uri="{FF2B5EF4-FFF2-40B4-BE49-F238E27FC236}">
                <a16:creationId xmlns:a16="http://schemas.microsoft.com/office/drawing/2014/main" id="{E6CEA98B-2D19-6A47-A91D-F69AB66AA00D}"/>
              </a:ext>
            </a:extLst>
          </p:cNvPr>
          <p:cNvPicPr>
            <a:picLocks noChangeAspect="1"/>
          </p:cNvPicPr>
          <p:nvPr/>
        </p:nvPicPr>
        <p:blipFill>
          <a:blip r:embed="rId7"/>
          <a:stretch>
            <a:fillRect/>
          </a:stretch>
        </p:blipFill>
        <p:spPr>
          <a:xfrm>
            <a:off x="9405281" y="780680"/>
            <a:ext cx="2609850" cy="1399727"/>
          </a:xfrm>
          <a:prstGeom prst="rect">
            <a:avLst/>
          </a:prstGeom>
        </p:spPr>
      </p:pic>
      <p:pic>
        <p:nvPicPr>
          <p:cNvPr id="7" name="Grafik 6">
            <a:extLst>
              <a:ext uri="{FF2B5EF4-FFF2-40B4-BE49-F238E27FC236}">
                <a16:creationId xmlns:a16="http://schemas.microsoft.com/office/drawing/2014/main" id="{03A898D2-C7FB-F9C1-F93E-8DF89F858CF3}"/>
              </a:ext>
            </a:extLst>
          </p:cNvPr>
          <p:cNvPicPr>
            <a:picLocks noChangeAspect="1"/>
          </p:cNvPicPr>
          <p:nvPr/>
        </p:nvPicPr>
        <p:blipFill>
          <a:blip r:embed="rId8"/>
          <a:stretch>
            <a:fillRect/>
          </a:stretch>
        </p:blipFill>
        <p:spPr>
          <a:xfrm>
            <a:off x="7812567" y="6301363"/>
            <a:ext cx="2243135" cy="404812"/>
          </a:xfrm>
          <a:prstGeom prst="rect">
            <a:avLst/>
          </a:prstGeom>
        </p:spPr>
      </p:pic>
    </p:spTree>
    <p:extLst>
      <p:ext uri="{BB962C8B-B14F-4D97-AF65-F5344CB8AC3E}">
        <p14:creationId xmlns:p14="http://schemas.microsoft.com/office/powerpoint/2010/main" val="10555141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Grafik 229">
            <a:extLst>
              <a:ext uri="{FF2B5EF4-FFF2-40B4-BE49-F238E27FC236}">
                <a16:creationId xmlns:a16="http://schemas.microsoft.com/office/drawing/2014/main" id="{5DAC1011-D79C-4C9A-975C-B6F36FCB5A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99853" y="965393"/>
            <a:ext cx="3765652" cy="5095080"/>
          </a:xfrm>
          <a:prstGeom prst="rect">
            <a:avLst/>
          </a:prstGeom>
          <a:effectLst>
            <a:outerShdw blurRad="152400" dist="76200" dir="2700000" algn="tl" rotWithShape="0">
              <a:prstClr val="black">
                <a:alpha val="40000"/>
              </a:prstClr>
            </a:outerShdw>
          </a:effectLst>
        </p:spPr>
      </p:pic>
      <p:sp>
        <p:nvSpPr>
          <p:cNvPr id="12" name="Rechteck 11">
            <a:extLst>
              <a:ext uri="{FF2B5EF4-FFF2-40B4-BE49-F238E27FC236}">
                <a16:creationId xmlns:a16="http://schemas.microsoft.com/office/drawing/2014/main" id="{144574FB-8EE3-0ABF-985F-DC6E0F99422F}"/>
              </a:ext>
            </a:extLst>
          </p:cNvPr>
          <p:cNvSpPr/>
          <p:nvPr/>
        </p:nvSpPr>
        <p:spPr>
          <a:xfrm>
            <a:off x="9162472" y="6197600"/>
            <a:ext cx="2588995" cy="60575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hteck 3">
            <a:extLst>
              <a:ext uri="{FF2B5EF4-FFF2-40B4-BE49-F238E27FC236}">
                <a16:creationId xmlns:a16="http://schemas.microsoft.com/office/drawing/2014/main" id="{C5865390-160B-4EA8-50E4-9B48D567302C}"/>
              </a:ext>
            </a:extLst>
          </p:cNvPr>
          <p:cNvSpPr/>
          <p:nvPr/>
        </p:nvSpPr>
        <p:spPr>
          <a:xfrm>
            <a:off x="0" y="6197600"/>
            <a:ext cx="9162471" cy="6604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hteck 4">
            <a:extLst>
              <a:ext uri="{FF2B5EF4-FFF2-40B4-BE49-F238E27FC236}">
                <a16:creationId xmlns:a16="http://schemas.microsoft.com/office/drawing/2014/main" id="{110D38E5-0F11-A131-0DA1-C49F0F1B5F86}"/>
              </a:ext>
            </a:extLst>
          </p:cNvPr>
          <p:cNvSpPr/>
          <p:nvPr/>
        </p:nvSpPr>
        <p:spPr>
          <a:xfrm>
            <a:off x="0" y="6788726"/>
            <a:ext cx="9162472" cy="69273"/>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hteck 6">
            <a:extLst>
              <a:ext uri="{FF2B5EF4-FFF2-40B4-BE49-F238E27FC236}">
                <a16:creationId xmlns:a16="http://schemas.microsoft.com/office/drawing/2014/main" id="{214CE458-CBA6-0EFC-ACF2-B6045EF995BF}"/>
              </a:ext>
            </a:extLst>
          </p:cNvPr>
          <p:cNvSpPr/>
          <p:nvPr/>
        </p:nvSpPr>
        <p:spPr>
          <a:xfrm>
            <a:off x="9162472" y="6788727"/>
            <a:ext cx="2588996" cy="69273"/>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hteck 7">
            <a:extLst>
              <a:ext uri="{FF2B5EF4-FFF2-40B4-BE49-F238E27FC236}">
                <a16:creationId xmlns:a16="http://schemas.microsoft.com/office/drawing/2014/main" id="{C5FA5B9F-0212-85D2-D5E4-6BB0A6808E0F}"/>
              </a:ext>
            </a:extLst>
          </p:cNvPr>
          <p:cNvSpPr/>
          <p:nvPr/>
        </p:nvSpPr>
        <p:spPr>
          <a:xfrm>
            <a:off x="11751469" y="6788727"/>
            <a:ext cx="440530" cy="69272"/>
          </a:xfrm>
          <a:prstGeom prst="rect">
            <a:avLst/>
          </a:prstGeom>
          <a:solidFill>
            <a:srgbClr val="ABD6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Grafik 8" descr="Ein Bild, das Text, Schrift, Grafiken, Logo enthält.&#10;&#10;Automatisch generierte Beschreibung">
            <a:extLst>
              <a:ext uri="{FF2B5EF4-FFF2-40B4-BE49-F238E27FC236}">
                <a16:creationId xmlns:a16="http://schemas.microsoft.com/office/drawing/2014/main" id="{F009FB6D-B582-BD1F-6011-8063E88F25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2726" y="6258114"/>
            <a:ext cx="328488" cy="486649"/>
          </a:xfrm>
          <a:prstGeom prst="rect">
            <a:avLst/>
          </a:prstGeom>
        </p:spPr>
      </p:pic>
      <p:sp>
        <p:nvSpPr>
          <p:cNvPr id="10" name="Rechteck 9">
            <a:extLst>
              <a:ext uri="{FF2B5EF4-FFF2-40B4-BE49-F238E27FC236}">
                <a16:creationId xmlns:a16="http://schemas.microsoft.com/office/drawing/2014/main" id="{536C5880-7AE3-84E4-0468-FFE39A1BA101}"/>
              </a:ext>
            </a:extLst>
          </p:cNvPr>
          <p:cNvSpPr/>
          <p:nvPr/>
        </p:nvSpPr>
        <p:spPr>
          <a:xfrm>
            <a:off x="11751468" y="6197601"/>
            <a:ext cx="440532" cy="591126"/>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oliennummernplatzhalter 11">
            <a:extLst>
              <a:ext uri="{FF2B5EF4-FFF2-40B4-BE49-F238E27FC236}">
                <a16:creationId xmlns:a16="http://schemas.microsoft.com/office/drawing/2014/main" id="{F84D52B4-EAED-E3F2-FADF-250EFB7B40FB}"/>
              </a:ext>
            </a:extLst>
          </p:cNvPr>
          <p:cNvSpPr txBox="1">
            <a:spLocks/>
          </p:cNvSpPr>
          <p:nvPr/>
        </p:nvSpPr>
        <p:spPr>
          <a:xfrm>
            <a:off x="11760000" y="6197600"/>
            <a:ext cx="432000" cy="576503"/>
          </a:xfrm>
          <a:prstGeom prst="rect">
            <a:avLst/>
          </a:prstGeom>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de-DE"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de-D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4" name="Gerader Verbinder 13">
            <a:extLst>
              <a:ext uri="{FF2B5EF4-FFF2-40B4-BE49-F238E27FC236}">
                <a16:creationId xmlns:a16="http://schemas.microsoft.com/office/drawing/2014/main" id="{E994E097-D192-5F56-FCBA-9ADD08E2245B}"/>
              </a:ext>
            </a:extLst>
          </p:cNvPr>
          <p:cNvCxnSpPr>
            <a:cxnSpLocks/>
          </p:cNvCxnSpPr>
          <p:nvPr/>
        </p:nvCxnSpPr>
        <p:spPr>
          <a:xfrm>
            <a:off x="9162471" y="6197600"/>
            <a:ext cx="258899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 name="Gruppieren 2">
            <a:extLst>
              <a:ext uri="{FF2B5EF4-FFF2-40B4-BE49-F238E27FC236}">
                <a16:creationId xmlns:a16="http://schemas.microsoft.com/office/drawing/2014/main" id="{53451641-61A7-1561-AEA2-BCD882B205EE}"/>
              </a:ext>
            </a:extLst>
          </p:cNvPr>
          <p:cNvGrpSpPr/>
          <p:nvPr/>
        </p:nvGrpSpPr>
        <p:grpSpPr>
          <a:xfrm>
            <a:off x="8506613" y="3437887"/>
            <a:ext cx="150092" cy="150092"/>
            <a:chOff x="3977472" y="1889480"/>
            <a:chExt cx="1347933" cy="1347933"/>
          </a:xfrm>
        </p:grpSpPr>
        <p:sp>
          <p:nvSpPr>
            <p:cNvPr id="6" name="Ellipse 5">
              <a:extLst>
                <a:ext uri="{FF2B5EF4-FFF2-40B4-BE49-F238E27FC236}">
                  <a16:creationId xmlns:a16="http://schemas.microsoft.com/office/drawing/2014/main" id="{659FBBA8-3005-8E9A-451D-2ABDD5CC178E}"/>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Ellipse 4">
              <a:extLst>
                <a:ext uri="{FF2B5EF4-FFF2-40B4-BE49-F238E27FC236}">
                  <a16:creationId xmlns:a16="http://schemas.microsoft.com/office/drawing/2014/main" id="{CA227FEF-0735-1E9C-C268-D17812E6EBAB}"/>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15" name="Gruppieren 14">
            <a:extLst>
              <a:ext uri="{FF2B5EF4-FFF2-40B4-BE49-F238E27FC236}">
                <a16:creationId xmlns:a16="http://schemas.microsoft.com/office/drawing/2014/main" id="{76CE662F-27FF-3F2D-BEBF-C1F03F215EDF}"/>
              </a:ext>
            </a:extLst>
          </p:cNvPr>
          <p:cNvGrpSpPr/>
          <p:nvPr/>
        </p:nvGrpSpPr>
        <p:grpSpPr>
          <a:xfrm>
            <a:off x="8087212" y="3310042"/>
            <a:ext cx="150092" cy="150092"/>
            <a:chOff x="3977472" y="1889480"/>
            <a:chExt cx="1347933" cy="1347933"/>
          </a:xfrm>
        </p:grpSpPr>
        <p:sp>
          <p:nvSpPr>
            <p:cNvPr id="16" name="Ellipse 15">
              <a:extLst>
                <a:ext uri="{FF2B5EF4-FFF2-40B4-BE49-F238E27FC236}">
                  <a16:creationId xmlns:a16="http://schemas.microsoft.com/office/drawing/2014/main" id="{24478633-43B7-0935-59CF-26AB480145D6}"/>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Ellipse 4">
              <a:extLst>
                <a:ext uri="{FF2B5EF4-FFF2-40B4-BE49-F238E27FC236}">
                  <a16:creationId xmlns:a16="http://schemas.microsoft.com/office/drawing/2014/main" id="{C4F2AF3B-6A33-FCF2-3667-FF4671898376}"/>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19" name="Gruppieren 18">
            <a:extLst>
              <a:ext uri="{FF2B5EF4-FFF2-40B4-BE49-F238E27FC236}">
                <a16:creationId xmlns:a16="http://schemas.microsoft.com/office/drawing/2014/main" id="{8B6B36A7-8BCE-57F8-A10A-B42051067954}"/>
              </a:ext>
            </a:extLst>
          </p:cNvPr>
          <p:cNvGrpSpPr/>
          <p:nvPr/>
        </p:nvGrpSpPr>
        <p:grpSpPr>
          <a:xfrm>
            <a:off x="7697577" y="3310042"/>
            <a:ext cx="150092" cy="150092"/>
            <a:chOff x="3977472" y="1889480"/>
            <a:chExt cx="1347933" cy="1347933"/>
          </a:xfrm>
        </p:grpSpPr>
        <p:sp>
          <p:nvSpPr>
            <p:cNvPr id="20" name="Ellipse 19">
              <a:extLst>
                <a:ext uri="{FF2B5EF4-FFF2-40B4-BE49-F238E27FC236}">
                  <a16:creationId xmlns:a16="http://schemas.microsoft.com/office/drawing/2014/main" id="{42EF9083-4E88-2D0C-155D-3FC5F8EA3E1C}"/>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Ellipse 4">
              <a:extLst>
                <a:ext uri="{FF2B5EF4-FFF2-40B4-BE49-F238E27FC236}">
                  <a16:creationId xmlns:a16="http://schemas.microsoft.com/office/drawing/2014/main" id="{F7FD1AE5-76FE-DE79-6506-CD4690F4820C}"/>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22" name="Gruppieren 21">
            <a:extLst>
              <a:ext uri="{FF2B5EF4-FFF2-40B4-BE49-F238E27FC236}">
                <a16:creationId xmlns:a16="http://schemas.microsoft.com/office/drawing/2014/main" id="{C5E534A8-0AE5-B85B-AA93-74C23005D859}"/>
              </a:ext>
            </a:extLst>
          </p:cNvPr>
          <p:cNvGrpSpPr/>
          <p:nvPr/>
        </p:nvGrpSpPr>
        <p:grpSpPr>
          <a:xfrm>
            <a:off x="7987199" y="3798199"/>
            <a:ext cx="150092" cy="150092"/>
            <a:chOff x="3977472" y="1889480"/>
            <a:chExt cx="1347933" cy="1347933"/>
          </a:xfrm>
        </p:grpSpPr>
        <p:sp>
          <p:nvSpPr>
            <p:cNvPr id="23" name="Ellipse 22">
              <a:extLst>
                <a:ext uri="{FF2B5EF4-FFF2-40B4-BE49-F238E27FC236}">
                  <a16:creationId xmlns:a16="http://schemas.microsoft.com/office/drawing/2014/main" id="{F151D0F9-043B-7094-D33A-7E0BFD1AD7E9}"/>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Ellipse 4">
              <a:extLst>
                <a:ext uri="{FF2B5EF4-FFF2-40B4-BE49-F238E27FC236}">
                  <a16:creationId xmlns:a16="http://schemas.microsoft.com/office/drawing/2014/main" id="{99DD904D-24EA-3DE4-73E8-619B4D1C89F2}"/>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25" name="Gruppieren 24">
            <a:extLst>
              <a:ext uri="{FF2B5EF4-FFF2-40B4-BE49-F238E27FC236}">
                <a16:creationId xmlns:a16="http://schemas.microsoft.com/office/drawing/2014/main" id="{48D86151-703C-8A3D-4FE9-4EC9D6B9795E}"/>
              </a:ext>
            </a:extLst>
          </p:cNvPr>
          <p:cNvGrpSpPr/>
          <p:nvPr/>
        </p:nvGrpSpPr>
        <p:grpSpPr>
          <a:xfrm>
            <a:off x="8237304" y="3676271"/>
            <a:ext cx="150092" cy="150092"/>
            <a:chOff x="3977472" y="1889480"/>
            <a:chExt cx="1347933" cy="1347933"/>
          </a:xfrm>
        </p:grpSpPr>
        <p:sp>
          <p:nvSpPr>
            <p:cNvPr id="26" name="Ellipse 25">
              <a:extLst>
                <a:ext uri="{FF2B5EF4-FFF2-40B4-BE49-F238E27FC236}">
                  <a16:creationId xmlns:a16="http://schemas.microsoft.com/office/drawing/2014/main" id="{C2CA94E0-B279-6DD1-C2FD-34F8F5DCC047}"/>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Ellipse 4">
              <a:extLst>
                <a:ext uri="{FF2B5EF4-FFF2-40B4-BE49-F238E27FC236}">
                  <a16:creationId xmlns:a16="http://schemas.microsoft.com/office/drawing/2014/main" id="{34A3D3BD-8346-C55C-676D-D41909541495}"/>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28" name="Gruppieren 27">
            <a:extLst>
              <a:ext uri="{FF2B5EF4-FFF2-40B4-BE49-F238E27FC236}">
                <a16:creationId xmlns:a16="http://schemas.microsoft.com/office/drawing/2014/main" id="{1C108989-4431-86DB-6CC2-1AA6A2365F3D}"/>
              </a:ext>
            </a:extLst>
          </p:cNvPr>
          <p:cNvGrpSpPr/>
          <p:nvPr/>
        </p:nvGrpSpPr>
        <p:grpSpPr>
          <a:xfrm>
            <a:off x="8412480" y="2502799"/>
            <a:ext cx="307181" cy="150092"/>
            <a:chOff x="3608661" y="1889480"/>
            <a:chExt cx="2758705" cy="1347933"/>
          </a:xfrm>
        </p:grpSpPr>
        <p:sp>
          <p:nvSpPr>
            <p:cNvPr id="29" name="Ellipse 28">
              <a:extLst>
                <a:ext uri="{FF2B5EF4-FFF2-40B4-BE49-F238E27FC236}">
                  <a16:creationId xmlns:a16="http://schemas.microsoft.com/office/drawing/2014/main" id="{5CE28612-4484-F29B-BFC1-7EDADFD0C672}"/>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Ellipse 4">
              <a:extLst>
                <a:ext uri="{FF2B5EF4-FFF2-40B4-BE49-F238E27FC236}">
                  <a16:creationId xmlns:a16="http://schemas.microsoft.com/office/drawing/2014/main" id="{06A00267-5A8F-D62E-F66D-8A6D8B23FC4F}"/>
                </a:ext>
              </a:extLst>
            </p:cNvPr>
            <p:cNvSpPr txBox="1"/>
            <p:nvPr/>
          </p:nvSpPr>
          <p:spPr>
            <a:xfrm>
              <a:off x="3608661" y="2086876"/>
              <a:ext cx="2758705" cy="9531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l" defTabSz="2533650" rtl="0" eaLnBrk="1" fontAlgn="auto" latinLnBrk="0" hangingPunct="1">
                <a:lnSpc>
                  <a:spcPct val="90000"/>
                </a:lnSpc>
                <a:spcBef>
                  <a:spcPct val="0"/>
                </a:spcBef>
                <a:spcAft>
                  <a:spcPct val="35000"/>
                </a:spcAft>
                <a:buClrTx/>
                <a:buSzTx/>
                <a:buFontTx/>
                <a:buNone/>
                <a:tabLst/>
                <a:defRPr/>
              </a:pPr>
              <a:r>
                <a:rPr kumimoji="0" lang="de-DE" sz="800" b="0" i="0" u="none" strike="noStrike" kern="1200" cap="none" spc="0" normalizeH="0" baseline="0" noProof="0" dirty="0">
                  <a:ln>
                    <a:noFill/>
                  </a:ln>
                  <a:solidFill>
                    <a:prstClr val="white"/>
                  </a:solidFill>
                  <a:effectLst/>
                  <a:uLnTx/>
                  <a:uFillTx/>
                  <a:latin typeface="Calibri" panose="020F0502020204030204"/>
                  <a:ea typeface="+mn-ea"/>
                  <a:cs typeface="+mn-cs"/>
                </a:rPr>
                <a:t>6x</a:t>
              </a:r>
              <a:endPar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7" name="Gruppieren 36">
            <a:extLst>
              <a:ext uri="{FF2B5EF4-FFF2-40B4-BE49-F238E27FC236}">
                <a16:creationId xmlns:a16="http://schemas.microsoft.com/office/drawing/2014/main" id="{3C32AC07-45A0-4DE2-DE95-3874D08F42E3}"/>
              </a:ext>
            </a:extLst>
          </p:cNvPr>
          <p:cNvGrpSpPr/>
          <p:nvPr/>
        </p:nvGrpSpPr>
        <p:grpSpPr>
          <a:xfrm>
            <a:off x="6983730" y="1823349"/>
            <a:ext cx="307181" cy="150092"/>
            <a:chOff x="3608661" y="1889480"/>
            <a:chExt cx="2758705" cy="1347933"/>
          </a:xfrm>
        </p:grpSpPr>
        <p:sp>
          <p:nvSpPr>
            <p:cNvPr id="38" name="Ellipse 37">
              <a:extLst>
                <a:ext uri="{FF2B5EF4-FFF2-40B4-BE49-F238E27FC236}">
                  <a16:creationId xmlns:a16="http://schemas.microsoft.com/office/drawing/2014/main" id="{F79C26DE-AE5F-965C-3B55-E5CEC48133BA}"/>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Ellipse 4">
              <a:extLst>
                <a:ext uri="{FF2B5EF4-FFF2-40B4-BE49-F238E27FC236}">
                  <a16:creationId xmlns:a16="http://schemas.microsoft.com/office/drawing/2014/main" id="{12E828D1-94F0-547B-C9F0-AB76387CAB10}"/>
                </a:ext>
              </a:extLst>
            </p:cNvPr>
            <p:cNvSpPr txBox="1"/>
            <p:nvPr/>
          </p:nvSpPr>
          <p:spPr>
            <a:xfrm>
              <a:off x="3608661" y="2086876"/>
              <a:ext cx="2758705" cy="9531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l" defTabSz="2533650" rtl="0" eaLnBrk="1" fontAlgn="auto" latinLnBrk="0" hangingPunct="1">
                <a:lnSpc>
                  <a:spcPct val="90000"/>
                </a:lnSpc>
                <a:spcBef>
                  <a:spcPct val="0"/>
                </a:spcBef>
                <a:spcAft>
                  <a:spcPct val="35000"/>
                </a:spcAft>
                <a:buClrTx/>
                <a:buSzTx/>
                <a:buFontTx/>
                <a:buNone/>
                <a:tabLst/>
                <a:defRPr/>
              </a:pPr>
              <a:r>
                <a:rPr kumimoji="0" lang="de-DE" sz="800" b="0" i="0" u="none" strike="noStrike" kern="1200" cap="none" spc="0" normalizeH="0" baseline="0" noProof="0" dirty="0">
                  <a:ln>
                    <a:noFill/>
                  </a:ln>
                  <a:solidFill>
                    <a:prstClr val="white"/>
                  </a:solidFill>
                  <a:effectLst/>
                  <a:uLnTx/>
                  <a:uFillTx/>
                  <a:latin typeface="Calibri" panose="020F0502020204030204"/>
                  <a:ea typeface="+mn-ea"/>
                  <a:cs typeface="+mn-cs"/>
                </a:rPr>
                <a:t>3x</a:t>
              </a:r>
              <a:endPar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0" name="Gruppieren 39">
            <a:extLst>
              <a:ext uri="{FF2B5EF4-FFF2-40B4-BE49-F238E27FC236}">
                <a16:creationId xmlns:a16="http://schemas.microsoft.com/office/drawing/2014/main" id="{49279042-9A66-B662-EA5A-60B0E5B62AC1}"/>
              </a:ext>
            </a:extLst>
          </p:cNvPr>
          <p:cNvGrpSpPr/>
          <p:nvPr/>
        </p:nvGrpSpPr>
        <p:grpSpPr>
          <a:xfrm>
            <a:off x="6830139" y="1319325"/>
            <a:ext cx="307181" cy="150092"/>
            <a:chOff x="3608661" y="1889480"/>
            <a:chExt cx="2758705" cy="1347933"/>
          </a:xfrm>
        </p:grpSpPr>
        <p:sp>
          <p:nvSpPr>
            <p:cNvPr id="41" name="Ellipse 40">
              <a:extLst>
                <a:ext uri="{FF2B5EF4-FFF2-40B4-BE49-F238E27FC236}">
                  <a16:creationId xmlns:a16="http://schemas.microsoft.com/office/drawing/2014/main" id="{A68F6CC1-6405-01DE-7298-E4E66BEE9156}"/>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Ellipse 4">
              <a:extLst>
                <a:ext uri="{FF2B5EF4-FFF2-40B4-BE49-F238E27FC236}">
                  <a16:creationId xmlns:a16="http://schemas.microsoft.com/office/drawing/2014/main" id="{B417552C-5FB5-18EC-C941-C4A6B17AA654}"/>
                </a:ext>
              </a:extLst>
            </p:cNvPr>
            <p:cNvSpPr txBox="1"/>
            <p:nvPr/>
          </p:nvSpPr>
          <p:spPr>
            <a:xfrm>
              <a:off x="3608661" y="2086876"/>
              <a:ext cx="2758705" cy="9531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l" defTabSz="2533650" rtl="0" eaLnBrk="1" fontAlgn="auto" latinLnBrk="0" hangingPunct="1">
                <a:lnSpc>
                  <a:spcPct val="90000"/>
                </a:lnSpc>
                <a:spcBef>
                  <a:spcPct val="0"/>
                </a:spcBef>
                <a:spcAft>
                  <a:spcPct val="35000"/>
                </a:spcAft>
                <a:buClrTx/>
                <a:buSzTx/>
                <a:buFontTx/>
                <a:buNone/>
                <a:tabLst/>
                <a:defRPr/>
              </a:pPr>
              <a:r>
                <a:rPr kumimoji="0" lang="de-DE" sz="800" b="0" i="0" u="none" strike="noStrike" kern="1200" cap="none" spc="0" normalizeH="0" baseline="0" noProof="0" dirty="0">
                  <a:ln>
                    <a:noFill/>
                  </a:ln>
                  <a:solidFill>
                    <a:prstClr val="white"/>
                  </a:solidFill>
                  <a:effectLst/>
                  <a:uLnTx/>
                  <a:uFillTx/>
                  <a:latin typeface="Calibri" panose="020F0502020204030204"/>
                  <a:ea typeface="+mn-ea"/>
                  <a:cs typeface="+mn-cs"/>
                </a:rPr>
                <a:t>2x</a:t>
              </a:r>
              <a:endPar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3" name="Gruppieren 42">
            <a:extLst>
              <a:ext uri="{FF2B5EF4-FFF2-40B4-BE49-F238E27FC236}">
                <a16:creationId xmlns:a16="http://schemas.microsoft.com/office/drawing/2014/main" id="{9524B811-7065-BE9F-2853-039B86BC502A}"/>
              </a:ext>
            </a:extLst>
          </p:cNvPr>
          <p:cNvGrpSpPr/>
          <p:nvPr/>
        </p:nvGrpSpPr>
        <p:grpSpPr>
          <a:xfrm>
            <a:off x="6625535" y="1469417"/>
            <a:ext cx="150092" cy="150092"/>
            <a:chOff x="3977472" y="1889480"/>
            <a:chExt cx="1347933" cy="1347933"/>
          </a:xfrm>
        </p:grpSpPr>
        <p:sp>
          <p:nvSpPr>
            <p:cNvPr id="44" name="Ellipse 43">
              <a:extLst>
                <a:ext uri="{FF2B5EF4-FFF2-40B4-BE49-F238E27FC236}">
                  <a16:creationId xmlns:a16="http://schemas.microsoft.com/office/drawing/2014/main" id="{50665AF8-10A0-72F5-8951-A3B1F0CBE640}"/>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Ellipse 4">
              <a:extLst>
                <a:ext uri="{FF2B5EF4-FFF2-40B4-BE49-F238E27FC236}">
                  <a16:creationId xmlns:a16="http://schemas.microsoft.com/office/drawing/2014/main" id="{4DE1786E-D23F-C5FC-FFF9-9E1247E92FC0}"/>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46" name="Gruppieren 45">
            <a:extLst>
              <a:ext uri="{FF2B5EF4-FFF2-40B4-BE49-F238E27FC236}">
                <a16:creationId xmlns:a16="http://schemas.microsoft.com/office/drawing/2014/main" id="{8FAC3018-A863-FA8B-6491-DD0C2B647A39}"/>
              </a:ext>
            </a:extLst>
          </p:cNvPr>
          <p:cNvGrpSpPr/>
          <p:nvPr/>
        </p:nvGrpSpPr>
        <p:grpSpPr>
          <a:xfrm>
            <a:off x="6078327" y="2033692"/>
            <a:ext cx="150092" cy="150092"/>
            <a:chOff x="3977472" y="1889480"/>
            <a:chExt cx="1347933" cy="1347933"/>
          </a:xfrm>
        </p:grpSpPr>
        <p:sp>
          <p:nvSpPr>
            <p:cNvPr id="47" name="Ellipse 46">
              <a:extLst>
                <a:ext uri="{FF2B5EF4-FFF2-40B4-BE49-F238E27FC236}">
                  <a16:creationId xmlns:a16="http://schemas.microsoft.com/office/drawing/2014/main" id="{0BB95070-0581-CF05-599F-822C8D8855B1}"/>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Ellipse 4">
              <a:extLst>
                <a:ext uri="{FF2B5EF4-FFF2-40B4-BE49-F238E27FC236}">
                  <a16:creationId xmlns:a16="http://schemas.microsoft.com/office/drawing/2014/main" id="{980EC67B-E0C0-036D-58FC-DAA35A2450FB}"/>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49" name="Gruppieren 48">
            <a:extLst>
              <a:ext uri="{FF2B5EF4-FFF2-40B4-BE49-F238E27FC236}">
                <a16:creationId xmlns:a16="http://schemas.microsoft.com/office/drawing/2014/main" id="{E673C945-B54B-D546-F35C-5872A5ED0F22}"/>
              </a:ext>
            </a:extLst>
          </p:cNvPr>
          <p:cNvGrpSpPr/>
          <p:nvPr/>
        </p:nvGrpSpPr>
        <p:grpSpPr>
          <a:xfrm>
            <a:off x="6700581" y="2011711"/>
            <a:ext cx="150092" cy="150092"/>
            <a:chOff x="3977472" y="1889480"/>
            <a:chExt cx="1347933" cy="1347933"/>
          </a:xfrm>
        </p:grpSpPr>
        <p:sp>
          <p:nvSpPr>
            <p:cNvPr id="50" name="Ellipse 49">
              <a:extLst>
                <a:ext uri="{FF2B5EF4-FFF2-40B4-BE49-F238E27FC236}">
                  <a16:creationId xmlns:a16="http://schemas.microsoft.com/office/drawing/2014/main" id="{1FF3A7FE-EE1E-C355-044D-0ABD8FE27C31}"/>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Ellipse 4">
              <a:extLst>
                <a:ext uri="{FF2B5EF4-FFF2-40B4-BE49-F238E27FC236}">
                  <a16:creationId xmlns:a16="http://schemas.microsoft.com/office/drawing/2014/main" id="{9EA27C4D-5278-72E9-B42A-1CD6E42C8FBE}"/>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55" name="Gruppieren 54">
            <a:extLst>
              <a:ext uri="{FF2B5EF4-FFF2-40B4-BE49-F238E27FC236}">
                <a16:creationId xmlns:a16="http://schemas.microsoft.com/office/drawing/2014/main" id="{BDF2CF55-9804-4B6C-6009-DD9A0F364866}"/>
              </a:ext>
            </a:extLst>
          </p:cNvPr>
          <p:cNvGrpSpPr/>
          <p:nvPr/>
        </p:nvGrpSpPr>
        <p:grpSpPr>
          <a:xfrm>
            <a:off x="6446465" y="2123533"/>
            <a:ext cx="307181" cy="150092"/>
            <a:chOff x="3608661" y="1889480"/>
            <a:chExt cx="2758704" cy="1347933"/>
          </a:xfrm>
        </p:grpSpPr>
        <p:sp>
          <p:nvSpPr>
            <p:cNvPr id="56" name="Ellipse 55">
              <a:extLst>
                <a:ext uri="{FF2B5EF4-FFF2-40B4-BE49-F238E27FC236}">
                  <a16:creationId xmlns:a16="http://schemas.microsoft.com/office/drawing/2014/main" id="{730A5C0E-9140-A560-6009-40E0FB090B98}"/>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Ellipse 4">
              <a:extLst>
                <a:ext uri="{FF2B5EF4-FFF2-40B4-BE49-F238E27FC236}">
                  <a16:creationId xmlns:a16="http://schemas.microsoft.com/office/drawing/2014/main" id="{ED094FF7-72DE-F625-3A6D-AC89AF72844F}"/>
                </a:ext>
              </a:extLst>
            </p:cNvPr>
            <p:cNvSpPr txBox="1"/>
            <p:nvPr/>
          </p:nvSpPr>
          <p:spPr>
            <a:xfrm>
              <a:off x="3608661" y="2086876"/>
              <a:ext cx="2758705" cy="9531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l" defTabSz="2533650" rtl="0" eaLnBrk="1" fontAlgn="auto" latinLnBrk="0" hangingPunct="1">
                <a:lnSpc>
                  <a:spcPct val="90000"/>
                </a:lnSpc>
                <a:spcBef>
                  <a:spcPct val="0"/>
                </a:spcBef>
                <a:spcAft>
                  <a:spcPct val="35000"/>
                </a:spcAft>
                <a:buClrTx/>
                <a:buSzTx/>
                <a:buFontTx/>
                <a:buNone/>
                <a:tabLst/>
                <a:defRPr/>
              </a:pPr>
              <a:r>
                <a:rPr kumimoji="0" lang="de-DE" sz="800" b="0" i="0" u="none" strike="noStrike" kern="1200" cap="none" spc="0" normalizeH="0" baseline="0" noProof="0" dirty="0">
                  <a:ln>
                    <a:noFill/>
                  </a:ln>
                  <a:solidFill>
                    <a:prstClr val="white"/>
                  </a:solidFill>
                  <a:effectLst/>
                  <a:uLnTx/>
                  <a:uFillTx/>
                  <a:latin typeface="Calibri" panose="020F0502020204030204"/>
                  <a:ea typeface="+mn-ea"/>
                  <a:cs typeface="+mn-cs"/>
                </a:rPr>
                <a:t>2x</a:t>
              </a:r>
              <a:endPar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8" name="Gruppieren 57">
            <a:extLst>
              <a:ext uri="{FF2B5EF4-FFF2-40B4-BE49-F238E27FC236}">
                <a16:creationId xmlns:a16="http://schemas.microsoft.com/office/drawing/2014/main" id="{FE47C4C1-C56F-A950-66A8-B4E9DD8D6190}"/>
              </a:ext>
            </a:extLst>
          </p:cNvPr>
          <p:cNvGrpSpPr/>
          <p:nvPr/>
        </p:nvGrpSpPr>
        <p:grpSpPr>
          <a:xfrm>
            <a:off x="6796160" y="2555864"/>
            <a:ext cx="150092" cy="150092"/>
            <a:chOff x="3977472" y="1889480"/>
            <a:chExt cx="1347933" cy="1347933"/>
          </a:xfrm>
        </p:grpSpPr>
        <p:sp>
          <p:nvSpPr>
            <p:cNvPr id="59" name="Ellipse 58">
              <a:extLst>
                <a:ext uri="{FF2B5EF4-FFF2-40B4-BE49-F238E27FC236}">
                  <a16:creationId xmlns:a16="http://schemas.microsoft.com/office/drawing/2014/main" id="{6854C9E8-FED6-408F-4B19-E923BFAC363C}"/>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Ellipse 4">
              <a:extLst>
                <a:ext uri="{FF2B5EF4-FFF2-40B4-BE49-F238E27FC236}">
                  <a16:creationId xmlns:a16="http://schemas.microsoft.com/office/drawing/2014/main" id="{F45856F2-256C-A25B-2013-5BFD5302AF5A}"/>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61" name="Gruppieren 60">
            <a:extLst>
              <a:ext uri="{FF2B5EF4-FFF2-40B4-BE49-F238E27FC236}">
                <a16:creationId xmlns:a16="http://schemas.microsoft.com/office/drawing/2014/main" id="{25E1975D-C428-7670-FAE2-6A22A8A974BB}"/>
              </a:ext>
            </a:extLst>
          </p:cNvPr>
          <p:cNvGrpSpPr/>
          <p:nvPr/>
        </p:nvGrpSpPr>
        <p:grpSpPr>
          <a:xfrm>
            <a:off x="6871206" y="2746056"/>
            <a:ext cx="150092" cy="150092"/>
            <a:chOff x="3977472" y="1889480"/>
            <a:chExt cx="1347933" cy="1347933"/>
          </a:xfrm>
        </p:grpSpPr>
        <p:sp>
          <p:nvSpPr>
            <p:cNvPr id="62" name="Ellipse 61">
              <a:extLst>
                <a:ext uri="{FF2B5EF4-FFF2-40B4-BE49-F238E27FC236}">
                  <a16:creationId xmlns:a16="http://schemas.microsoft.com/office/drawing/2014/main" id="{46E08F58-35A6-7B24-46D2-EDCA7C87B4AD}"/>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Ellipse 4">
              <a:extLst>
                <a:ext uri="{FF2B5EF4-FFF2-40B4-BE49-F238E27FC236}">
                  <a16:creationId xmlns:a16="http://schemas.microsoft.com/office/drawing/2014/main" id="{D7FCF290-0D8F-756C-5F1A-02F85E8232DB}"/>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64" name="Gruppieren 63">
            <a:extLst>
              <a:ext uri="{FF2B5EF4-FFF2-40B4-BE49-F238E27FC236}">
                <a16:creationId xmlns:a16="http://schemas.microsoft.com/office/drawing/2014/main" id="{1C84D829-6E20-C969-CDBB-536D7090E5F0}"/>
              </a:ext>
            </a:extLst>
          </p:cNvPr>
          <p:cNvGrpSpPr/>
          <p:nvPr/>
        </p:nvGrpSpPr>
        <p:grpSpPr>
          <a:xfrm>
            <a:off x="6393399" y="2724075"/>
            <a:ext cx="307181" cy="150092"/>
            <a:chOff x="3608661" y="1889480"/>
            <a:chExt cx="2758704" cy="1347933"/>
          </a:xfrm>
        </p:grpSpPr>
        <p:sp>
          <p:nvSpPr>
            <p:cNvPr id="65" name="Ellipse 64">
              <a:extLst>
                <a:ext uri="{FF2B5EF4-FFF2-40B4-BE49-F238E27FC236}">
                  <a16:creationId xmlns:a16="http://schemas.microsoft.com/office/drawing/2014/main" id="{32E7848F-21A6-2491-2C1A-182AA1B78838}"/>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Ellipse 4">
              <a:extLst>
                <a:ext uri="{FF2B5EF4-FFF2-40B4-BE49-F238E27FC236}">
                  <a16:creationId xmlns:a16="http://schemas.microsoft.com/office/drawing/2014/main" id="{598B9767-A18C-E36A-67D1-396D6BA0CF79}"/>
                </a:ext>
              </a:extLst>
            </p:cNvPr>
            <p:cNvSpPr txBox="1"/>
            <p:nvPr/>
          </p:nvSpPr>
          <p:spPr>
            <a:xfrm>
              <a:off x="3608661" y="2086876"/>
              <a:ext cx="2758705" cy="9531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l" defTabSz="2533650" rtl="0" eaLnBrk="1" fontAlgn="auto" latinLnBrk="0" hangingPunct="1">
                <a:lnSpc>
                  <a:spcPct val="90000"/>
                </a:lnSpc>
                <a:spcBef>
                  <a:spcPct val="0"/>
                </a:spcBef>
                <a:spcAft>
                  <a:spcPct val="35000"/>
                </a:spcAft>
                <a:buClrTx/>
                <a:buSzTx/>
                <a:buFontTx/>
                <a:buNone/>
                <a:tabLst/>
                <a:defRPr/>
              </a:pPr>
              <a:r>
                <a:rPr kumimoji="0" lang="de-DE" sz="800" b="0" i="0" u="none" strike="noStrike" kern="1200" cap="none" spc="0" normalizeH="0" baseline="0" noProof="0" dirty="0">
                  <a:ln>
                    <a:noFill/>
                  </a:ln>
                  <a:solidFill>
                    <a:prstClr val="white"/>
                  </a:solidFill>
                  <a:effectLst/>
                  <a:uLnTx/>
                  <a:uFillTx/>
                  <a:latin typeface="Calibri" panose="020F0502020204030204"/>
                  <a:ea typeface="+mn-ea"/>
                  <a:cs typeface="+mn-cs"/>
                </a:rPr>
                <a:t>3x</a:t>
              </a:r>
              <a:endPar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67" name="Gruppieren 66">
            <a:extLst>
              <a:ext uri="{FF2B5EF4-FFF2-40B4-BE49-F238E27FC236}">
                <a16:creationId xmlns:a16="http://schemas.microsoft.com/office/drawing/2014/main" id="{528D82D0-4259-8AB7-143C-659EDF22C710}"/>
              </a:ext>
            </a:extLst>
          </p:cNvPr>
          <p:cNvGrpSpPr/>
          <p:nvPr/>
        </p:nvGrpSpPr>
        <p:grpSpPr>
          <a:xfrm>
            <a:off x="6377497" y="2914267"/>
            <a:ext cx="150092" cy="150092"/>
            <a:chOff x="3977472" y="1889480"/>
            <a:chExt cx="1347933" cy="1347933"/>
          </a:xfrm>
        </p:grpSpPr>
        <p:sp>
          <p:nvSpPr>
            <p:cNvPr id="68" name="Ellipse 67">
              <a:extLst>
                <a:ext uri="{FF2B5EF4-FFF2-40B4-BE49-F238E27FC236}">
                  <a16:creationId xmlns:a16="http://schemas.microsoft.com/office/drawing/2014/main" id="{B7335659-4701-808B-A124-B62748F225C8}"/>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Ellipse 4">
              <a:extLst>
                <a:ext uri="{FF2B5EF4-FFF2-40B4-BE49-F238E27FC236}">
                  <a16:creationId xmlns:a16="http://schemas.microsoft.com/office/drawing/2014/main" id="{043F1BD8-2C2F-A809-E33C-218B36932EDD}"/>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70" name="Gruppieren 69">
            <a:extLst>
              <a:ext uri="{FF2B5EF4-FFF2-40B4-BE49-F238E27FC236}">
                <a16:creationId xmlns:a16="http://schemas.microsoft.com/office/drawing/2014/main" id="{06691623-1D35-7E2E-1504-943060D75144}"/>
              </a:ext>
            </a:extLst>
          </p:cNvPr>
          <p:cNvGrpSpPr/>
          <p:nvPr/>
        </p:nvGrpSpPr>
        <p:grpSpPr>
          <a:xfrm>
            <a:off x="6631884" y="3350056"/>
            <a:ext cx="150092" cy="150092"/>
            <a:chOff x="3977472" y="1889480"/>
            <a:chExt cx="1347933" cy="1347933"/>
          </a:xfrm>
        </p:grpSpPr>
        <p:sp>
          <p:nvSpPr>
            <p:cNvPr id="71" name="Ellipse 70">
              <a:extLst>
                <a:ext uri="{FF2B5EF4-FFF2-40B4-BE49-F238E27FC236}">
                  <a16:creationId xmlns:a16="http://schemas.microsoft.com/office/drawing/2014/main" id="{4EAFB2B5-B811-1798-D8DE-6C044197121B}"/>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Ellipse 4">
              <a:extLst>
                <a:ext uri="{FF2B5EF4-FFF2-40B4-BE49-F238E27FC236}">
                  <a16:creationId xmlns:a16="http://schemas.microsoft.com/office/drawing/2014/main" id="{E15A578D-D41C-837A-DD10-7D9681E344DC}"/>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73" name="Gruppieren 72">
            <a:extLst>
              <a:ext uri="{FF2B5EF4-FFF2-40B4-BE49-F238E27FC236}">
                <a16:creationId xmlns:a16="http://schemas.microsoft.com/office/drawing/2014/main" id="{AA8033A6-3E1D-E136-F524-DB53DFC13BBF}"/>
              </a:ext>
            </a:extLst>
          </p:cNvPr>
          <p:cNvGrpSpPr/>
          <p:nvPr/>
        </p:nvGrpSpPr>
        <p:grpSpPr>
          <a:xfrm>
            <a:off x="6257238" y="3750981"/>
            <a:ext cx="307181" cy="150092"/>
            <a:chOff x="3608661" y="1889480"/>
            <a:chExt cx="2758704" cy="1347933"/>
          </a:xfrm>
        </p:grpSpPr>
        <p:sp>
          <p:nvSpPr>
            <p:cNvPr id="74" name="Ellipse 73">
              <a:extLst>
                <a:ext uri="{FF2B5EF4-FFF2-40B4-BE49-F238E27FC236}">
                  <a16:creationId xmlns:a16="http://schemas.microsoft.com/office/drawing/2014/main" id="{ED52872D-E3DB-0CDF-EA3F-0EDB69DBE539}"/>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Ellipse 4">
              <a:extLst>
                <a:ext uri="{FF2B5EF4-FFF2-40B4-BE49-F238E27FC236}">
                  <a16:creationId xmlns:a16="http://schemas.microsoft.com/office/drawing/2014/main" id="{25985D1C-6F5E-8DC3-2FC6-2B77929EFE95}"/>
                </a:ext>
              </a:extLst>
            </p:cNvPr>
            <p:cNvSpPr txBox="1"/>
            <p:nvPr/>
          </p:nvSpPr>
          <p:spPr>
            <a:xfrm>
              <a:off x="3608661" y="2086876"/>
              <a:ext cx="2758705" cy="9531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l" defTabSz="2533650" rtl="0" eaLnBrk="1" fontAlgn="auto" latinLnBrk="0" hangingPunct="1">
                <a:lnSpc>
                  <a:spcPct val="90000"/>
                </a:lnSpc>
                <a:spcBef>
                  <a:spcPct val="0"/>
                </a:spcBef>
                <a:spcAft>
                  <a:spcPct val="35000"/>
                </a:spcAft>
                <a:buClrTx/>
                <a:buSzTx/>
                <a:buFontTx/>
                <a:buNone/>
                <a:tabLst/>
                <a:defRPr/>
              </a:pPr>
              <a:r>
                <a:rPr kumimoji="0" lang="de-DE" sz="800" b="0" i="0" u="none" strike="noStrike" kern="1200" cap="none" spc="0" normalizeH="0" baseline="0" noProof="0" dirty="0">
                  <a:ln>
                    <a:noFill/>
                  </a:ln>
                  <a:solidFill>
                    <a:prstClr val="white"/>
                  </a:solidFill>
                  <a:effectLst/>
                  <a:uLnTx/>
                  <a:uFillTx/>
                  <a:latin typeface="Calibri" panose="020F0502020204030204"/>
                  <a:ea typeface="+mn-ea"/>
                  <a:cs typeface="+mn-cs"/>
                </a:rPr>
                <a:t>2x</a:t>
              </a:r>
              <a:endPar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6" name="Gruppieren 75">
            <a:extLst>
              <a:ext uri="{FF2B5EF4-FFF2-40B4-BE49-F238E27FC236}">
                <a16:creationId xmlns:a16="http://schemas.microsoft.com/office/drawing/2014/main" id="{1C952D7A-FD12-9252-7C3F-8C41CCF54037}"/>
              </a:ext>
            </a:extLst>
          </p:cNvPr>
          <p:cNvGrpSpPr/>
          <p:nvPr/>
        </p:nvGrpSpPr>
        <p:grpSpPr>
          <a:xfrm>
            <a:off x="6739595" y="3801886"/>
            <a:ext cx="307181" cy="150092"/>
            <a:chOff x="3608661" y="1889480"/>
            <a:chExt cx="2758704" cy="1347933"/>
          </a:xfrm>
        </p:grpSpPr>
        <p:sp>
          <p:nvSpPr>
            <p:cNvPr id="77" name="Ellipse 76">
              <a:extLst>
                <a:ext uri="{FF2B5EF4-FFF2-40B4-BE49-F238E27FC236}">
                  <a16:creationId xmlns:a16="http://schemas.microsoft.com/office/drawing/2014/main" id="{07FED4C1-D58F-5B74-5E60-13E9805DC898}"/>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Ellipse 4">
              <a:extLst>
                <a:ext uri="{FF2B5EF4-FFF2-40B4-BE49-F238E27FC236}">
                  <a16:creationId xmlns:a16="http://schemas.microsoft.com/office/drawing/2014/main" id="{FEF2E5F2-805F-9A53-FDC4-589C363DDF04}"/>
                </a:ext>
              </a:extLst>
            </p:cNvPr>
            <p:cNvSpPr txBox="1"/>
            <p:nvPr/>
          </p:nvSpPr>
          <p:spPr>
            <a:xfrm>
              <a:off x="3608661" y="2086876"/>
              <a:ext cx="2758705" cy="9531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l" defTabSz="2533650" rtl="0" eaLnBrk="1" fontAlgn="auto" latinLnBrk="0" hangingPunct="1">
                <a:lnSpc>
                  <a:spcPct val="90000"/>
                </a:lnSpc>
                <a:spcBef>
                  <a:spcPct val="0"/>
                </a:spcBef>
                <a:spcAft>
                  <a:spcPct val="35000"/>
                </a:spcAft>
                <a:buClrTx/>
                <a:buSzTx/>
                <a:buFontTx/>
                <a:buNone/>
                <a:tabLst/>
                <a:defRPr/>
              </a:pPr>
              <a:r>
                <a:rPr kumimoji="0" lang="de-DE" sz="800" b="0" i="0" u="none" strike="noStrike" kern="1200" cap="none" spc="0" normalizeH="0" baseline="0" noProof="0" dirty="0">
                  <a:ln>
                    <a:noFill/>
                  </a:ln>
                  <a:solidFill>
                    <a:prstClr val="white"/>
                  </a:solidFill>
                  <a:effectLst/>
                  <a:uLnTx/>
                  <a:uFillTx/>
                  <a:latin typeface="Calibri" panose="020F0502020204030204"/>
                  <a:ea typeface="+mn-ea"/>
                  <a:cs typeface="+mn-cs"/>
                </a:rPr>
                <a:t>2x</a:t>
              </a:r>
              <a:endPar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9" name="Gruppieren 78">
            <a:extLst>
              <a:ext uri="{FF2B5EF4-FFF2-40B4-BE49-F238E27FC236}">
                <a16:creationId xmlns:a16="http://schemas.microsoft.com/office/drawing/2014/main" id="{03A10EA0-D104-75D0-1292-F9F2EF2025CC}"/>
              </a:ext>
            </a:extLst>
          </p:cNvPr>
          <p:cNvGrpSpPr/>
          <p:nvPr/>
        </p:nvGrpSpPr>
        <p:grpSpPr>
          <a:xfrm>
            <a:off x="7569465" y="2577845"/>
            <a:ext cx="150092" cy="150092"/>
            <a:chOff x="3977472" y="1889480"/>
            <a:chExt cx="1347933" cy="1347933"/>
          </a:xfrm>
        </p:grpSpPr>
        <p:sp>
          <p:nvSpPr>
            <p:cNvPr id="80" name="Ellipse 79">
              <a:extLst>
                <a:ext uri="{FF2B5EF4-FFF2-40B4-BE49-F238E27FC236}">
                  <a16:creationId xmlns:a16="http://schemas.microsoft.com/office/drawing/2014/main" id="{1BD44CE5-EA58-360E-CF22-897F892E0799}"/>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Ellipse 4">
              <a:extLst>
                <a:ext uri="{FF2B5EF4-FFF2-40B4-BE49-F238E27FC236}">
                  <a16:creationId xmlns:a16="http://schemas.microsoft.com/office/drawing/2014/main" id="{16C7263F-BBAB-E88F-707F-41BECB136B64}"/>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82" name="Gruppieren 81">
            <a:extLst>
              <a:ext uri="{FF2B5EF4-FFF2-40B4-BE49-F238E27FC236}">
                <a16:creationId xmlns:a16="http://schemas.microsoft.com/office/drawing/2014/main" id="{2FDCDB11-5A12-4032-9D2C-3A4DD03244CE}"/>
              </a:ext>
            </a:extLst>
          </p:cNvPr>
          <p:cNvGrpSpPr/>
          <p:nvPr/>
        </p:nvGrpSpPr>
        <p:grpSpPr>
          <a:xfrm>
            <a:off x="5615975" y="3325485"/>
            <a:ext cx="307181" cy="150092"/>
            <a:chOff x="3608661" y="1889480"/>
            <a:chExt cx="2758704" cy="1347933"/>
          </a:xfrm>
        </p:grpSpPr>
        <p:sp>
          <p:nvSpPr>
            <p:cNvPr id="83" name="Ellipse 82">
              <a:extLst>
                <a:ext uri="{FF2B5EF4-FFF2-40B4-BE49-F238E27FC236}">
                  <a16:creationId xmlns:a16="http://schemas.microsoft.com/office/drawing/2014/main" id="{8D72B926-5C15-1032-8486-575595776F2A}"/>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Ellipse 4">
              <a:extLst>
                <a:ext uri="{FF2B5EF4-FFF2-40B4-BE49-F238E27FC236}">
                  <a16:creationId xmlns:a16="http://schemas.microsoft.com/office/drawing/2014/main" id="{B678CF82-3505-41F5-144D-AF08DD22931D}"/>
                </a:ext>
              </a:extLst>
            </p:cNvPr>
            <p:cNvSpPr txBox="1"/>
            <p:nvPr/>
          </p:nvSpPr>
          <p:spPr>
            <a:xfrm>
              <a:off x="3608661" y="2086876"/>
              <a:ext cx="2758705" cy="9531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l" defTabSz="2533650" rtl="0" eaLnBrk="1" fontAlgn="auto" latinLnBrk="0" hangingPunct="1">
                <a:lnSpc>
                  <a:spcPct val="90000"/>
                </a:lnSpc>
                <a:spcBef>
                  <a:spcPct val="0"/>
                </a:spcBef>
                <a:spcAft>
                  <a:spcPct val="35000"/>
                </a:spcAft>
                <a:buClrTx/>
                <a:buSzTx/>
                <a:buFontTx/>
                <a:buNone/>
                <a:tabLst/>
                <a:defRPr/>
              </a:pPr>
              <a:r>
                <a:rPr kumimoji="0" lang="de-DE" sz="800" b="0" i="0" u="none" strike="noStrike" kern="1200" cap="none" spc="0" normalizeH="0" baseline="0" noProof="0" dirty="0">
                  <a:ln>
                    <a:noFill/>
                  </a:ln>
                  <a:solidFill>
                    <a:prstClr val="white"/>
                  </a:solidFill>
                  <a:effectLst/>
                  <a:uLnTx/>
                  <a:uFillTx/>
                  <a:latin typeface="Calibri" panose="020F0502020204030204"/>
                  <a:ea typeface="+mn-ea"/>
                  <a:cs typeface="+mn-cs"/>
                </a:rPr>
                <a:t>4x</a:t>
              </a:r>
              <a:endPar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85" name="Gruppieren 84">
            <a:extLst>
              <a:ext uri="{FF2B5EF4-FFF2-40B4-BE49-F238E27FC236}">
                <a16:creationId xmlns:a16="http://schemas.microsoft.com/office/drawing/2014/main" id="{BDCE60FC-96D2-DA09-C1B6-91357F02E04B}"/>
              </a:ext>
            </a:extLst>
          </p:cNvPr>
          <p:cNvGrpSpPr/>
          <p:nvPr/>
        </p:nvGrpSpPr>
        <p:grpSpPr>
          <a:xfrm>
            <a:off x="5444525" y="3408035"/>
            <a:ext cx="307181" cy="150092"/>
            <a:chOff x="3608661" y="1889480"/>
            <a:chExt cx="2758704" cy="1347933"/>
          </a:xfrm>
        </p:grpSpPr>
        <p:sp>
          <p:nvSpPr>
            <p:cNvPr id="86" name="Ellipse 85">
              <a:extLst>
                <a:ext uri="{FF2B5EF4-FFF2-40B4-BE49-F238E27FC236}">
                  <a16:creationId xmlns:a16="http://schemas.microsoft.com/office/drawing/2014/main" id="{A04A6F60-7985-0701-70B1-767382A022A1}"/>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Ellipse 4">
              <a:extLst>
                <a:ext uri="{FF2B5EF4-FFF2-40B4-BE49-F238E27FC236}">
                  <a16:creationId xmlns:a16="http://schemas.microsoft.com/office/drawing/2014/main" id="{F18651C6-24B8-074F-C387-3679F4624C18}"/>
                </a:ext>
              </a:extLst>
            </p:cNvPr>
            <p:cNvSpPr txBox="1"/>
            <p:nvPr/>
          </p:nvSpPr>
          <p:spPr>
            <a:xfrm>
              <a:off x="3608661" y="2086876"/>
              <a:ext cx="2758705" cy="9531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l" defTabSz="2533650" rtl="0" eaLnBrk="1" fontAlgn="auto" latinLnBrk="0" hangingPunct="1">
                <a:lnSpc>
                  <a:spcPct val="90000"/>
                </a:lnSpc>
                <a:spcBef>
                  <a:spcPct val="0"/>
                </a:spcBef>
                <a:spcAft>
                  <a:spcPct val="35000"/>
                </a:spcAft>
                <a:buClrTx/>
                <a:buSzTx/>
                <a:buFontTx/>
                <a:buNone/>
                <a:tabLst/>
                <a:defRPr/>
              </a:pPr>
              <a:r>
                <a:rPr kumimoji="0" lang="de-DE" sz="800" b="0" i="0" u="none" strike="noStrike" kern="1200" cap="none" spc="0" normalizeH="0" baseline="0" noProof="0" dirty="0">
                  <a:ln>
                    <a:noFill/>
                  </a:ln>
                  <a:solidFill>
                    <a:prstClr val="white"/>
                  </a:solidFill>
                  <a:effectLst/>
                  <a:uLnTx/>
                  <a:uFillTx/>
                  <a:latin typeface="Calibri" panose="020F0502020204030204"/>
                  <a:ea typeface="+mn-ea"/>
                  <a:cs typeface="+mn-cs"/>
                </a:rPr>
                <a:t>3x</a:t>
              </a:r>
              <a:endPar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88" name="Gruppieren 87">
            <a:extLst>
              <a:ext uri="{FF2B5EF4-FFF2-40B4-BE49-F238E27FC236}">
                <a16:creationId xmlns:a16="http://schemas.microsoft.com/office/drawing/2014/main" id="{2DF3DA2E-C4B2-0119-C598-7B4D287E6F18}"/>
              </a:ext>
            </a:extLst>
          </p:cNvPr>
          <p:cNvGrpSpPr/>
          <p:nvPr/>
        </p:nvGrpSpPr>
        <p:grpSpPr>
          <a:xfrm>
            <a:off x="5765049" y="3419825"/>
            <a:ext cx="307181" cy="150092"/>
            <a:chOff x="3608661" y="1889480"/>
            <a:chExt cx="2758704" cy="1347933"/>
          </a:xfrm>
        </p:grpSpPr>
        <p:sp>
          <p:nvSpPr>
            <p:cNvPr id="89" name="Ellipse 88">
              <a:extLst>
                <a:ext uri="{FF2B5EF4-FFF2-40B4-BE49-F238E27FC236}">
                  <a16:creationId xmlns:a16="http://schemas.microsoft.com/office/drawing/2014/main" id="{20DE777F-723C-30AD-366A-2ED931F1983B}"/>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Ellipse 4">
              <a:extLst>
                <a:ext uri="{FF2B5EF4-FFF2-40B4-BE49-F238E27FC236}">
                  <a16:creationId xmlns:a16="http://schemas.microsoft.com/office/drawing/2014/main" id="{0720C6EA-8126-C056-E999-8AFEE34728F0}"/>
                </a:ext>
              </a:extLst>
            </p:cNvPr>
            <p:cNvSpPr txBox="1"/>
            <p:nvPr/>
          </p:nvSpPr>
          <p:spPr>
            <a:xfrm>
              <a:off x="3608661" y="2086876"/>
              <a:ext cx="2758705" cy="9531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l" defTabSz="2533650" rtl="0" eaLnBrk="1" fontAlgn="auto" latinLnBrk="0" hangingPunct="1">
                <a:lnSpc>
                  <a:spcPct val="90000"/>
                </a:lnSpc>
                <a:spcBef>
                  <a:spcPct val="0"/>
                </a:spcBef>
                <a:spcAft>
                  <a:spcPct val="35000"/>
                </a:spcAft>
                <a:buClrTx/>
                <a:buSzTx/>
                <a:buFontTx/>
                <a:buNone/>
                <a:tabLst/>
                <a:defRPr/>
              </a:pPr>
              <a:r>
                <a:rPr kumimoji="0" lang="de-DE" sz="800" b="0" i="0" u="none" strike="noStrike" kern="1200" cap="none" spc="0" normalizeH="0" baseline="0" noProof="0" dirty="0">
                  <a:ln>
                    <a:noFill/>
                  </a:ln>
                  <a:solidFill>
                    <a:prstClr val="white"/>
                  </a:solidFill>
                  <a:effectLst/>
                  <a:uLnTx/>
                  <a:uFillTx/>
                  <a:latin typeface="Calibri" panose="020F0502020204030204"/>
                  <a:ea typeface="+mn-ea"/>
                  <a:cs typeface="+mn-cs"/>
                </a:rPr>
                <a:t>4x</a:t>
              </a:r>
              <a:endPar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91" name="Gruppieren 90">
            <a:extLst>
              <a:ext uri="{FF2B5EF4-FFF2-40B4-BE49-F238E27FC236}">
                <a16:creationId xmlns:a16="http://schemas.microsoft.com/office/drawing/2014/main" id="{7893CAD0-30AB-683D-B740-69045BE5C7D7}"/>
              </a:ext>
            </a:extLst>
          </p:cNvPr>
          <p:cNvGrpSpPr/>
          <p:nvPr/>
        </p:nvGrpSpPr>
        <p:grpSpPr>
          <a:xfrm>
            <a:off x="5863825" y="3196141"/>
            <a:ext cx="307181" cy="150092"/>
            <a:chOff x="3608661" y="1889480"/>
            <a:chExt cx="2758704" cy="1347933"/>
          </a:xfrm>
        </p:grpSpPr>
        <p:sp>
          <p:nvSpPr>
            <p:cNvPr id="92" name="Ellipse 91">
              <a:extLst>
                <a:ext uri="{FF2B5EF4-FFF2-40B4-BE49-F238E27FC236}">
                  <a16:creationId xmlns:a16="http://schemas.microsoft.com/office/drawing/2014/main" id="{C0A509A7-81D6-E202-62A0-085E17EA9876}"/>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Ellipse 4">
              <a:extLst>
                <a:ext uri="{FF2B5EF4-FFF2-40B4-BE49-F238E27FC236}">
                  <a16:creationId xmlns:a16="http://schemas.microsoft.com/office/drawing/2014/main" id="{BFAE3187-D3DD-AB2B-64AA-2ECE8DF42A54}"/>
                </a:ext>
              </a:extLst>
            </p:cNvPr>
            <p:cNvSpPr txBox="1"/>
            <p:nvPr/>
          </p:nvSpPr>
          <p:spPr>
            <a:xfrm>
              <a:off x="3608661" y="2086876"/>
              <a:ext cx="2758705" cy="9531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l" defTabSz="2533650" rtl="0" eaLnBrk="1" fontAlgn="auto" latinLnBrk="0" hangingPunct="1">
                <a:lnSpc>
                  <a:spcPct val="90000"/>
                </a:lnSpc>
                <a:spcBef>
                  <a:spcPct val="0"/>
                </a:spcBef>
                <a:spcAft>
                  <a:spcPct val="35000"/>
                </a:spcAft>
                <a:buClrTx/>
                <a:buSzTx/>
                <a:buFontTx/>
                <a:buNone/>
                <a:tabLst/>
                <a:defRPr/>
              </a:pPr>
              <a:r>
                <a:rPr kumimoji="0" lang="de-DE" sz="800" b="0" i="0" u="none" strike="noStrike" kern="1200" cap="none" spc="0" normalizeH="0" baseline="0" noProof="0" dirty="0">
                  <a:ln>
                    <a:noFill/>
                  </a:ln>
                  <a:solidFill>
                    <a:prstClr val="white"/>
                  </a:solidFill>
                  <a:effectLst/>
                  <a:uLnTx/>
                  <a:uFillTx/>
                  <a:latin typeface="Calibri" panose="020F0502020204030204"/>
                  <a:ea typeface="+mn-ea"/>
                  <a:cs typeface="+mn-cs"/>
                </a:rPr>
                <a:t>3x</a:t>
              </a:r>
              <a:endPar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94" name="Gruppieren 93">
            <a:extLst>
              <a:ext uri="{FF2B5EF4-FFF2-40B4-BE49-F238E27FC236}">
                <a16:creationId xmlns:a16="http://schemas.microsoft.com/office/drawing/2014/main" id="{EDD3953D-E762-8109-E2DA-24CF95548002}"/>
              </a:ext>
            </a:extLst>
          </p:cNvPr>
          <p:cNvGrpSpPr/>
          <p:nvPr/>
        </p:nvGrpSpPr>
        <p:grpSpPr>
          <a:xfrm>
            <a:off x="5710234" y="3119862"/>
            <a:ext cx="307181" cy="150092"/>
            <a:chOff x="3608661" y="1889480"/>
            <a:chExt cx="2758704" cy="1347933"/>
          </a:xfrm>
        </p:grpSpPr>
        <p:sp>
          <p:nvSpPr>
            <p:cNvPr id="95" name="Ellipse 94">
              <a:extLst>
                <a:ext uri="{FF2B5EF4-FFF2-40B4-BE49-F238E27FC236}">
                  <a16:creationId xmlns:a16="http://schemas.microsoft.com/office/drawing/2014/main" id="{B7665DE0-750A-9719-F7B9-0C58822B03B1}"/>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Ellipse 4">
              <a:extLst>
                <a:ext uri="{FF2B5EF4-FFF2-40B4-BE49-F238E27FC236}">
                  <a16:creationId xmlns:a16="http://schemas.microsoft.com/office/drawing/2014/main" id="{8266E1EB-F1B0-C0AB-89B2-FFADDEF52E6B}"/>
                </a:ext>
              </a:extLst>
            </p:cNvPr>
            <p:cNvSpPr txBox="1"/>
            <p:nvPr/>
          </p:nvSpPr>
          <p:spPr>
            <a:xfrm>
              <a:off x="3608661" y="2086876"/>
              <a:ext cx="2758705" cy="9531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l" defTabSz="2533650" rtl="0" eaLnBrk="1" fontAlgn="auto" latinLnBrk="0" hangingPunct="1">
                <a:lnSpc>
                  <a:spcPct val="90000"/>
                </a:lnSpc>
                <a:spcBef>
                  <a:spcPct val="0"/>
                </a:spcBef>
                <a:spcAft>
                  <a:spcPct val="35000"/>
                </a:spcAft>
                <a:buClrTx/>
                <a:buSzTx/>
                <a:buFontTx/>
                <a:buNone/>
                <a:tabLst/>
                <a:defRPr/>
              </a:pPr>
              <a:r>
                <a:rPr kumimoji="0" lang="de-DE" sz="800" b="0" i="0" u="none" strike="noStrike" kern="1200" cap="none" spc="0" normalizeH="0" baseline="0" noProof="0" dirty="0">
                  <a:ln>
                    <a:noFill/>
                  </a:ln>
                  <a:solidFill>
                    <a:prstClr val="white"/>
                  </a:solidFill>
                  <a:effectLst/>
                  <a:uLnTx/>
                  <a:uFillTx/>
                  <a:latin typeface="Calibri" panose="020F0502020204030204"/>
                  <a:ea typeface="+mn-ea"/>
                  <a:cs typeface="+mn-cs"/>
                </a:rPr>
                <a:t>8x</a:t>
              </a:r>
              <a:endPar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97" name="Gruppieren 96">
            <a:extLst>
              <a:ext uri="{FF2B5EF4-FFF2-40B4-BE49-F238E27FC236}">
                <a16:creationId xmlns:a16="http://schemas.microsoft.com/office/drawing/2014/main" id="{A06CCD82-208A-E7CE-C32A-E1C6744C70B7}"/>
              </a:ext>
            </a:extLst>
          </p:cNvPr>
          <p:cNvGrpSpPr/>
          <p:nvPr/>
        </p:nvGrpSpPr>
        <p:grpSpPr>
          <a:xfrm>
            <a:off x="5580676" y="3038266"/>
            <a:ext cx="150092" cy="150092"/>
            <a:chOff x="3977472" y="1889480"/>
            <a:chExt cx="1347933" cy="1347933"/>
          </a:xfrm>
        </p:grpSpPr>
        <p:sp>
          <p:nvSpPr>
            <p:cNvPr id="98" name="Ellipse 97">
              <a:extLst>
                <a:ext uri="{FF2B5EF4-FFF2-40B4-BE49-F238E27FC236}">
                  <a16:creationId xmlns:a16="http://schemas.microsoft.com/office/drawing/2014/main" id="{BD38418E-9B92-D830-AE36-CBA6B298BC22}"/>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Ellipse 4">
              <a:extLst>
                <a:ext uri="{FF2B5EF4-FFF2-40B4-BE49-F238E27FC236}">
                  <a16:creationId xmlns:a16="http://schemas.microsoft.com/office/drawing/2014/main" id="{77279090-7474-36D1-D2EA-B6AA4F6A12B8}"/>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100" name="Gruppieren 99">
            <a:extLst>
              <a:ext uri="{FF2B5EF4-FFF2-40B4-BE49-F238E27FC236}">
                <a16:creationId xmlns:a16="http://schemas.microsoft.com/office/drawing/2014/main" id="{416215F6-86A4-DB98-CF79-CADB34B25F77}"/>
              </a:ext>
            </a:extLst>
          </p:cNvPr>
          <p:cNvGrpSpPr/>
          <p:nvPr/>
        </p:nvGrpSpPr>
        <p:grpSpPr>
          <a:xfrm>
            <a:off x="5833072" y="2821102"/>
            <a:ext cx="307181" cy="150092"/>
            <a:chOff x="3608661" y="1889480"/>
            <a:chExt cx="2758704" cy="1347933"/>
          </a:xfrm>
        </p:grpSpPr>
        <p:sp>
          <p:nvSpPr>
            <p:cNvPr id="101" name="Ellipse 100">
              <a:extLst>
                <a:ext uri="{FF2B5EF4-FFF2-40B4-BE49-F238E27FC236}">
                  <a16:creationId xmlns:a16="http://schemas.microsoft.com/office/drawing/2014/main" id="{C867480C-F620-A127-88E5-61D555906A16}"/>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Ellipse 4">
              <a:extLst>
                <a:ext uri="{FF2B5EF4-FFF2-40B4-BE49-F238E27FC236}">
                  <a16:creationId xmlns:a16="http://schemas.microsoft.com/office/drawing/2014/main" id="{EA5FABD1-7DA1-BB6B-52C7-FB8E7CD0F5C1}"/>
                </a:ext>
              </a:extLst>
            </p:cNvPr>
            <p:cNvSpPr txBox="1"/>
            <p:nvPr/>
          </p:nvSpPr>
          <p:spPr>
            <a:xfrm>
              <a:off x="3608661" y="2086876"/>
              <a:ext cx="2758705" cy="9531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l" defTabSz="2533650" rtl="0" eaLnBrk="1" fontAlgn="auto" latinLnBrk="0" hangingPunct="1">
                <a:lnSpc>
                  <a:spcPct val="90000"/>
                </a:lnSpc>
                <a:spcBef>
                  <a:spcPct val="0"/>
                </a:spcBef>
                <a:spcAft>
                  <a:spcPct val="35000"/>
                </a:spcAft>
                <a:buClrTx/>
                <a:buSzTx/>
                <a:buFontTx/>
                <a:buNone/>
                <a:tabLst/>
                <a:defRPr/>
              </a:pPr>
              <a:r>
                <a:rPr kumimoji="0" lang="de-DE" sz="800" b="0" i="0" u="none" strike="noStrike" kern="1200" cap="none" spc="0" normalizeH="0" baseline="0" noProof="0" dirty="0">
                  <a:ln>
                    <a:noFill/>
                  </a:ln>
                  <a:solidFill>
                    <a:prstClr val="white"/>
                  </a:solidFill>
                  <a:effectLst/>
                  <a:uLnTx/>
                  <a:uFillTx/>
                  <a:latin typeface="Calibri" panose="020F0502020204030204"/>
                  <a:ea typeface="+mn-ea"/>
                  <a:cs typeface="+mn-cs"/>
                </a:rPr>
                <a:t>4x</a:t>
              </a:r>
              <a:endPar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3" name="Gruppieren 102">
            <a:extLst>
              <a:ext uri="{FF2B5EF4-FFF2-40B4-BE49-F238E27FC236}">
                <a16:creationId xmlns:a16="http://schemas.microsoft.com/office/drawing/2014/main" id="{3061E8DF-BF7D-570F-FB8A-9A125C9F6500}"/>
              </a:ext>
            </a:extLst>
          </p:cNvPr>
          <p:cNvGrpSpPr/>
          <p:nvPr/>
        </p:nvGrpSpPr>
        <p:grpSpPr>
          <a:xfrm>
            <a:off x="6035060" y="2454981"/>
            <a:ext cx="307181" cy="150092"/>
            <a:chOff x="3608661" y="1889480"/>
            <a:chExt cx="2758704" cy="1347933"/>
          </a:xfrm>
        </p:grpSpPr>
        <p:sp>
          <p:nvSpPr>
            <p:cNvPr id="104" name="Ellipse 103">
              <a:extLst>
                <a:ext uri="{FF2B5EF4-FFF2-40B4-BE49-F238E27FC236}">
                  <a16:creationId xmlns:a16="http://schemas.microsoft.com/office/drawing/2014/main" id="{5FAAD4E9-E096-A0DE-FDBC-8CB51F3C476A}"/>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Ellipse 4">
              <a:extLst>
                <a:ext uri="{FF2B5EF4-FFF2-40B4-BE49-F238E27FC236}">
                  <a16:creationId xmlns:a16="http://schemas.microsoft.com/office/drawing/2014/main" id="{9590B1E3-39B8-CD0E-82FE-9B5B389274A5}"/>
                </a:ext>
              </a:extLst>
            </p:cNvPr>
            <p:cNvSpPr txBox="1"/>
            <p:nvPr/>
          </p:nvSpPr>
          <p:spPr>
            <a:xfrm>
              <a:off x="3608661" y="2086876"/>
              <a:ext cx="2758705" cy="9531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l" defTabSz="2533650" rtl="0" eaLnBrk="1" fontAlgn="auto" latinLnBrk="0" hangingPunct="1">
                <a:lnSpc>
                  <a:spcPct val="90000"/>
                </a:lnSpc>
                <a:spcBef>
                  <a:spcPct val="0"/>
                </a:spcBef>
                <a:spcAft>
                  <a:spcPct val="35000"/>
                </a:spcAft>
                <a:buClrTx/>
                <a:buSzTx/>
                <a:buFontTx/>
                <a:buNone/>
                <a:tabLst/>
                <a:defRPr/>
              </a:pPr>
              <a:r>
                <a:rPr kumimoji="0" lang="de-DE" sz="800" b="0" i="0" u="none" strike="noStrike" kern="1200" cap="none" spc="0" normalizeH="0" baseline="0" noProof="0" dirty="0">
                  <a:ln>
                    <a:noFill/>
                  </a:ln>
                  <a:solidFill>
                    <a:prstClr val="white"/>
                  </a:solidFill>
                  <a:effectLst/>
                  <a:uLnTx/>
                  <a:uFillTx/>
                  <a:latin typeface="Calibri" panose="020F0502020204030204"/>
                  <a:ea typeface="+mn-ea"/>
                  <a:cs typeface="+mn-cs"/>
                </a:rPr>
                <a:t>3x</a:t>
              </a:r>
              <a:endPar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6" name="Gruppieren 105">
            <a:extLst>
              <a:ext uri="{FF2B5EF4-FFF2-40B4-BE49-F238E27FC236}">
                <a16:creationId xmlns:a16="http://schemas.microsoft.com/office/drawing/2014/main" id="{811A4B87-3B77-D4E2-F602-18E1DBAA548D}"/>
              </a:ext>
            </a:extLst>
          </p:cNvPr>
          <p:cNvGrpSpPr/>
          <p:nvPr/>
        </p:nvGrpSpPr>
        <p:grpSpPr>
          <a:xfrm>
            <a:off x="5622955" y="3527876"/>
            <a:ext cx="307181" cy="150092"/>
            <a:chOff x="3608661" y="1889480"/>
            <a:chExt cx="2758704" cy="1347933"/>
          </a:xfrm>
        </p:grpSpPr>
        <p:sp>
          <p:nvSpPr>
            <p:cNvPr id="107" name="Ellipse 106">
              <a:extLst>
                <a:ext uri="{FF2B5EF4-FFF2-40B4-BE49-F238E27FC236}">
                  <a16:creationId xmlns:a16="http://schemas.microsoft.com/office/drawing/2014/main" id="{676C7094-BAF8-815B-968F-EC4DA3602BC9}"/>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Ellipse 4">
              <a:extLst>
                <a:ext uri="{FF2B5EF4-FFF2-40B4-BE49-F238E27FC236}">
                  <a16:creationId xmlns:a16="http://schemas.microsoft.com/office/drawing/2014/main" id="{C2A1DB1B-004A-B521-EF62-A46C07672D68}"/>
                </a:ext>
              </a:extLst>
            </p:cNvPr>
            <p:cNvSpPr txBox="1"/>
            <p:nvPr/>
          </p:nvSpPr>
          <p:spPr>
            <a:xfrm>
              <a:off x="3608661" y="2086876"/>
              <a:ext cx="2758705" cy="9531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l" defTabSz="2533650" rtl="0" eaLnBrk="1" fontAlgn="auto" latinLnBrk="0" hangingPunct="1">
                <a:lnSpc>
                  <a:spcPct val="90000"/>
                </a:lnSpc>
                <a:spcBef>
                  <a:spcPct val="0"/>
                </a:spcBef>
                <a:spcAft>
                  <a:spcPct val="35000"/>
                </a:spcAft>
                <a:buClrTx/>
                <a:buSzTx/>
                <a:buFontTx/>
                <a:buNone/>
                <a:tabLst/>
                <a:defRPr/>
              </a:pPr>
              <a:r>
                <a:rPr kumimoji="0" lang="de-DE" sz="800" b="0" i="0" u="none" strike="noStrike" kern="1200" cap="none" spc="0" normalizeH="0" baseline="0" noProof="0" dirty="0">
                  <a:ln>
                    <a:noFill/>
                  </a:ln>
                  <a:solidFill>
                    <a:prstClr val="white"/>
                  </a:solidFill>
                  <a:effectLst/>
                  <a:uLnTx/>
                  <a:uFillTx/>
                  <a:latin typeface="Calibri" panose="020F0502020204030204"/>
                  <a:ea typeface="+mn-ea"/>
                  <a:cs typeface="+mn-cs"/>
                </a:rPr>
                <a:t>4x</a:t>
              </a:r>
              <a:endPar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9" name="Gruppieren 108">
            <a:extLst>
              <a:ext uri="{FF2B5EF4-FFF2-40B4-BE49-F238E27FC236}">
                <a16:creationId xmlns:a16="http://schemas.microsoft.com/office/drawing/2014/main" id="{C95BF343-9D02-9EFA-E998-F0D5F415C6E6}"/>
              </a:ext>
            </a:extLst>
          </p:cNvPr>
          <p:cNvGrpSpPr/>
          <p:nvPr/>
        </p:nvGrpSpPr>
        <p:grpSpPr>
          <a:xfrm>
            <a:off x="5868524" y="3540338"/>
            <a:ext cx="307181" cy="150092"/>
            <a:chOff x="3608661" y="1889480"/>
            <a:chExt cx="2758704" cy="1347933"/>
          </a:xfrm>
        </p:grpSpPr>
        <p:sp>
          <p:nvSpPr>
            <p:cNvPr id="110" name="Ellipse 109">
              <a:extLst>
                <a:ext uri="{FF2B5EF4-FFF2-40B4-BE49-F238E27FC236}">
                  <a16:creationId xmlns:a16="http://schemas.microsoft.com/office/drawing/2014/main" id="{CBEFBB28-CEA7-2E3C-B79C-037D1DD26D45}"/>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Ellipse 4">
              <a:extLst>
                <a:ext uri="{FF2B5EF4-FFF2-40B4-BE49-F238E27FC236}">
                  <a16:creationId xmlns:a16="http://schemas.microsoft.com/office/drawing/2014/main" id="{562A490F-AB69-17FA-2A43-2AF3B4F649F3}"/>
                </a:ext>
              </a:extLst>
            </p:cNvPr>
            <p:cNvSpPr txBox="1"/>
            <p:nvPr/>
          </p:nvSpPr>
          <p:spPr>
            <a:xfrm>
              <a:off x="3608661" y="2086876"/>
              <a:ext cx="2758705" cy="9531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l" defTabSz="2533650" rtl="0" eaLnBrk="1" fontAlgn="auto" latinLnBrk="0" hangingPunct="1">
                <a:lnSpc>
                  <a:spcPct val="90000"/>
                </a:lnSpc>
                <a:spcBef>
                  <a:spcPct val="0"/>
                </a:spcBef>
                <a:spcAft>
                  <a:spcPct val="35000"/>
                </a:spcAft>
                <a:buClrTx/>
                <a:buSzTx/>
                <a:buFontTx/>
                <a:buNone/>
                <a:tabLst/>
                <a:defRPr/>
              </a:pPr>
              <a:r>
                <a:rPr kumimoji="0" lang="de-DE" sz="800" b="0" i="0" u="none" strike="noStrike" kern="1200" cap="none" spc="0" normalizeH="0" baseline="0" noProof="0" dirty="0">
                  <a:ln>
                    <a:noFill/>
                  </a:ln>
                  <a:solidFill>
                    <a:prstClr val="white"/>
                  </a:solidFill>
                  <a:effectLst/>
                  <a:uLnTx/>
                  <a:uFillTx/>
                  <a:latin typeface="Calibri" panose="020F0502020204030204"/>
                  <a:ea typeface="+mn-ea"/>
                  <a:cs typeface="+mn-cs"/>
                </a:rPr>
                <a:t>2x</a:t>
              </a:r>
              <a:endPar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12" name="Gruppieren 111">
            <a:extLst>
              <a:ext uri="{FF2B5EF4-FFF2-40B4-BE49-F238E27FC236}">
                <a16:creationId xmlns:a16="http://schemas.microsoft.com/office/drawing/2014/main" id="{58685D48-2AFB-A5FA-B016-8AB6880B244C}"/>
              </a:ext>
            </a:extLst>
          </p:cNvPr>
          <p:cNvGrpSpPr/>
          <p:nvPr/>
        </p:nvGrpSpPr>
        <p:grpSpPr>
          <a:xfrm>
            <a:off x="5410546" y="3604284"/>
            <a:ext cx="150092" cy="150092"/>
            <a:chOff x="3977472" y="1889480"/>
            <a:chExt cx="1347933" cy="1347933"/>
          </a:xfrm>
        </p:grpSpPr>
        <p:sp>
          <p:nvSpPr>
            <p:cNvPr id="113" name="Ellipse 112">
              <a:extLst>
                <a:ext uri="{FF2B5EF4-FFF2-40B4-BE49-F238E27FC236}">
                  <a16:creationId xmlns:a16="http://schemas.microsoft.com/office/drawing/2014/main" id="{F6A81A2D-20D4-F541-8BC5-EC2DC380B62B}"/>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Ellipse 4">
              <a:extLst>
                <a:ext uri="{FF2B5EF4-FFF2-40B4-BE49-F238E27FC236}">
                  <a16:creationId xmlns:a16="http://schemas.microsoft.com/office/drawing/2014/main" id="{018D1251-5307-AA61-3D96-ACC85D0463D5}"/>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115" name="Gruppieren 114">
            <a:extLst>
              <a:ext uri="{FF2B5EF4-FFF2-40B4-BE49-F238E27FC236}">
                <a16:creationId xmlns:a16="http://schemas.microsoft.com/office/drawing/2014/main" id="{9760171B-F5CE-62A4-980B-B80BA8EDDE13}"/>
              </a:ext>
            </a:extLst>
          </p:cNvPr>
          <p:cNvGrpSpPr/>
          <p:nvPr/>
        </p:nvGrpSpPr>
        <p:grpSpPr>
          <a:xfrm>
            <a:off x="5575896" y="3737849"/>
            <a:ext cx="307181" cy="150092"/>
            <a:chOff x="3608661" y="1889480"/>
            <a:chExt cx="2758704" cy="1347933"/>
          </a:xfrm>
        </p:grpSpPr>
        <p:sp>
          <p:nvSpPr>
            <p:cNvPr id="116" name="Ellipse 115">
              <a:extLst>
                <a:ext uri="{FF2B5EF4-FFF2-40B4-BE49-F238E27FC236}">
                  <a16:creationId xmlns:a16="http://schemas.microsoft.com/office/drawing/2014/main" id="{4AB31945-54C8-2271-CB67-3B1D197A4F26}"/>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Ellipse 4">
              <a:extLst>
                <a:ext uri="{FF2B5EF4-FFF2-40B4-BE49-F238E27FC236}">
                  <a16:creationId xmlns:a16="http://schemas.microsoft.com/office/drawing/2014/main" id="{7E9CB51C-1203-AAF4-46D4-51B7DB7B017A}"/>
                </a:ext>
              </a:extLst>
            </p:cNvPr>
            <p:cNvSpPr txBox="1"/>
            <p:nvPr/>
          </p:nvSpPr>
          <p:spPr>
            <a:xfrm>
              <a:off x="3608661" y="2086876"/>
              <a:ext cx="2758705" cy="9531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l" defTabSz="2533650" rtl="0" eaLnBrk="1" fontAlgn="auto" latinLnBrk="0" hangingPunct="1">
                <a:lnSpc>
                  <a:spcPct val="90000"/>
                </a:lnSpc>
                <a:spcBef>
                  <a:spcPct val="0"/>
                </a:spcBef>
                <a:spcAft>
                  <a:spcPct val="35000"/>
                </a:spcAft>
                <a:buClrTx/>
                <a:buSzTx/>
                <a:buFontTx/>
                <a:buNone/>
                <a:tabLst/>
                <a:defRPr/>
              </a:pPr>
              <a:r>
                <a:rPr kumimoji="0" lang="de-DE" sz="800" b="0" i="0" u="none" strike="noStrike" kern="1200" cap="none" spc="0" normalizeH="0" baseline="0" noProof="0" dirty="0">
                  <a:ln>
                    <a:noFill/>
                  </a:ln>
                  <a:solidFill>
                    <a:prstClr val="white"/>
                  </a:solidFill>
                  <a:effectLst/>
                  <a:uLnTx/>
                  <a:uFillTx/>
                  <a:latin typeface="Calibri" panose="020F0502020204030204"/>
                  <a:ea typeface="+mn-ea"/>
                  <a:cs typeface="+mn-cs"/>
                </a:rPr>
                <a:t>5x</a:t>
              </a:r>
              <a:endPar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18" name="Gruppieren 117">
            <a:extLst>
              <a:ext uri="{FF2B5EF4-FFF2-40B4-BE49-F238E27FC236}">
                <a16:creationId xmlns:a16="http://schemas.microsoft.com/office/drawing/2014/main" id="{32B19569-6E86-8048-7D65-3F1061E32E38}"/>
              </a:ext>
            </a:extLst>
          </p:cNvPr>
          <p:cNvGrpSpPr/>
          <p:nvPr/>
        </p:nvGrpSpPr>
        <p:grpSpPr>
          <a:xfrm>
            <a:off x="5532163" y="4188587"/>
            <a:ext cx="150092" cy="150092"/>
            <a:chOff x="3977472" y="1889480"/>
            <a:chExt cx="1347933" cy="1347933"/>
          </a:xfrm>
        </p:grpSpPr>
        <p:sp>
          <p:nvSpPr>
            <p:cNvPr id="119" name="Ellipse 118">
              <a:extLst>
                <a:ext uri="{FF2B5EF4-FFF2-40B4-BE49-F238E27FC236}">
                  <a16:creationId xmlns:a16="http://schemas.microsoft.com/office/drawing/2014/main" id="{038976D4-5B82-E99E-A26B-B3FAF5E23C3A}"/>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Ellipse 4">
              <a:extLst>
                <a:ext uri="{FF2B5EF4-FFF2-40B4-BE49-F238E27FC236}">
                  <a16:creationId xmlns:a16="http://schemas.microsoft.com/office/drawing/2014/main" id="{7DEE3474-FBC9-6C9C-68AC-7B52CC8D4865}"/>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121" name="Gruppieren 120">
            <a:extLst>
              <a:ext uri="{FF2B5EF4-FFF2-40B4-BE49-F238E27FC236}">
                <a16:creationId xmlns:a16="http://schemas.microsoft.com/office/drawing/2014/main" id="{F121BD94-CF3E-0959-50A2-5A5C7C44F9DC}"/>
              </a:ext>
            </a:extLst>
          </p:cNvPr>
          <p:cNvGrpSpPr/>
          <p:nvPr/>
        </p:nvGrpSpPr>
        <p:grpSpPr>
          <a:xfrm>
            <a:off x="5667852" y="4541497"/>
            <a:ext cx="150092" cy="150092"/>
            <a:chOff x="3977472" y="1889480"/>
            <a:chExt cx="1347933" cy="1347933"/>
          </a:xfrm>
        </p:grpSpPr>
        <p:sp>
          <p:nvSpPr>
            <p:cNvPr id="122" name="Ellipse 121">
              <a:extLst>
                <a:ext uri="{FF2B5EF4-FFF2-40B4-BE49-F238E27FC236}">
                  <a16:creationId xmlns:a16="http://schemas.microsoft.com/office/drawing/2014/main" id="{8F369B68-1BB3-F694-7ADD-F5D5CD976CD1}"/>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Ellipse 4">
              <a:extLst>
                <a:ext uri="{FF2B5EF4-FFF2-40B4-BE49-F238E27FC236}">
                  <a16:creationId xmlns:a16="http://schemas.microsoft.com/office/drawing/2014/main" id="{89E76CA2-367C-3187-A748-A643D1E53DEF}"/>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124" name="Gruppieren 123">
            <a:extLst>
              <a:ext uri="{FF2B5EF4-FFF2-40B4-BE49-F238E27FC236}">
                <a16:creationId xmlns:a16="http://schemas.microsoft.com/office/drawing/2014/main" id="{43DFD23D-CFD6-E020-0E29-3C2C135160F6}"/>
              </a:ext>
            </a:extLst>
          </p:cNvPr>
          <p:cNvGrpSpPr/>
          <p:nvPr/>
        </p:nvGrpSpPr>
        <p:grpSpPr>
          <a:xfrm>
            <a:off x="5903846" y="3812016"/>
            <a:ext cx="307181" cy="150092"/>
            <a:chOff x="3608661" y="1889480"/>
            <a:chExt cx="2758704" cy="1347933"/>
          </a:xfrm>
        </p:grpSpPr>
        <p:sp>
          <p:nvSpPr>
            <p:cNvPr id="125" name="Ellipse 124">
              <a:extLst>
                <a:ext uri="{FF2B5EF4-FFF2-40B4-BE49-F238E27FC236}">
                  <a16:creationId xmlns:a16="http://schemas.microsoft.com/office/drawing/2014/main" id="{E11C1243-360D-A8F7-9B53-0D8FC5C2C309}"/>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Ellipse 4">
              <a:extLst>
                <a:ext uri="{FF2B5EF4-FFF2-40B4-BE49-F238E27FC236}">
                  <a16:creationId xmlns:a16="http://schemas.microsoft.com/office/drawing/2014/main" id="{09F48AE1-7DBD-BD0D-581E-EAC67C190567}"/>
                </a:ext>
              </a:extLst>
            </p:cNvPr>
            <p:cNvSpPr txBox="1"/>
            <p:nvPr/>
          </p:nvSpPr>
          <p:spPr>
            <a:xfrm>
              <a:off x="3608661" y="2086876"/>
              <a:ext cx="2758705" cy="9531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l" defTabSz="2533650" rtl="0" eaLnBrk="1" fontAlgn="auto" latinLnBrk="0" hangingPunct="1">
                <a:lnSpc>
                  <a:spcPct val="90000"/>
                </a:lnSpc>
                <a:spcBef>
                  <a:spcPct val="0"/>
                </a:spcBef>
                <a:spcAft>
                  <a:spcPct val="35000"/>
                </a:spcAft>
                <a:buClrTx/>
                <a:buSzTx/>
                <a:buFontTx/>
                <a:buNone/>
                <a:tabLst/>
                <a:defRPr/>
              </a:pPr>
              <a:r>
                <a:rPr kumimoji="0" lang="de-DE" sz="800" b="0" i="0" u="none" strike="noStrike" kern="1200" cap="none" spc="0" normalizeH="0" baseline="0" noProof="0" dirty="0">
                  <a:ln>
                    <a:noFill/>
                  </a:ln>
                  <a:solidFill>
                    <a:prstClr val="white"/>
                  </a:solidFill>
                  <a:effectLst/>
                  <a:uLnTx/>
                  <a:uFillTx/>
                  <a:latin typeface="Calibri" panose="020F0502020204030204"/>
                  <a:ea typeface="+mn-ea"/>
                  <a:cs typeface="+mn-cs"/>
                </a:rPr>
                <a:t>3x</a:t>
              </a:r>
              <a:endPar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27" name="Gruppieren 126">
            <a:extLst>
              <a:ext uri="{FF2B5EF4-FFF2-40B4-BE49-F238E27FC236}">
                <a16:creationId xmlns:a16="http://schemas.microsoft.com/office/drawing/2014/main" id="{4816D252-E53E-48E7-BD87-F4302B9821B6}"/>
              </a:ext>
            </a:extLst>
          </p:cNvPr>
          <p:cNvGrpSpPr/>
          <p:nvPr/>
        </p:nvGrpSpPr>
        <p:grpSpPr>
          <a:xfrm>
            <a:off x="6153373" y="3505895"/>
            <a:ext cx="150092" cy="150092"/>
            <a:chOff x="3977472" y="1889480"/>
            <a:chExt cx="1347933" cy="1347933"/>
          </a:xfrm>
        </p:grpSpPr>
        <p:sp>
          <p:nvSpPr>
            <p:cNvPr id="128" name="Ellipse 127">
              <a:extLst>
                <a:ext uri="{FF2B5EF4-FFF2-40B4-BE49-F238E27FC236}">
                  <a16:creationId xmlns:a16="http://schemas.microsoft.com/office/drawing/2014/main" id="{651B8FB5-AD71-79C4-0B22-47649A969607}"/>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9" name="Ellipse 4">
              <a:extLst>
                <a:ext uri="{FF2B5EF4-FFF2-40B4-BE49-F238E27FC236}">
                  <a16:creationId xmlns:a16="http://schemas.microsoft.com/office/drawing/2014/main" id="{634EC36D-8A38-5F85-B814-348DB40BB3D7}"/>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130" name="Gruppieren 129">
            <a:extLst>
              <a:ext uri="{FF2B5EF4-FFF2-40B4-BE49-F238E27FC236}">
                <a16:creationId xmlns:a16="http://schemas.microsoft.com/office/drawing/2014/main" id="{9971875A-5884-7B79-DD7F-9CC2002116E4}"/>
              </a:ext>
            </a:extLst>
          </p:cNvPr>
          <p:cNvGrpSpPr/>
          <p:nvPr/>
        </p:nvGrpSpPr>
        <p:grpSpPr>
          <a:xfrm>
            <a:off x="6001081" y="3360528"/>
            <a:ext cx="150092" cy="150092"/>
            <a:chOff x="3977472" y="1889480"/>
            <a:chExt cx="1347933" cy="1347933"/>
          </a:xfrm>
        </p:grpSpPr>
        <p:sp>
          <p:nvSpPr>
            <p:cNvPr id="131" name="Ellipse 130">
              <a:extLst>
                <a:ext uri="{FF2B5EF4-FFF2-40B4-BE49-F238E27FC236}">
                  <a16:creationId xmlns:a16="http://schemas.microsoft.com/office/drawing/2014/main" id="{633CA6E3-88D1-73FF-93AA-8D397A657094}"/>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Ellipse 4">
              <a:extLst>
                <a:ext uri="{FF2B5EF4-FFF2-40B4-BE49-F238E27FC236}">
                  <a16:creationId xmlns:a16="http://schemas.microsoft.com/office/drawing/2014/main" id="{24D66C21-8C47-6331-A9BA-D57578F56F52}"/>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133" name="Gruppieren 132">
            <a:extLst>
              <a:ext uri="{FF2B5EF4-FFF2-40B4-BE49-F238E27FC236}">
                <a16:creationId xmlns:a16="http://schemas.microsoft.com/office/drawing/2014/main" id="{F2BEE428-23C9-BFA1-2D7C-84045D5F21F0}"/>
              </a:ext>
            </a:extLst>
          </p:cNvPr>
          <p:cNvGrpSpPr/>
          <p:nvPr/>
        </p:nvGrpSpPr>
        <p:grpSpPr>
          <a:xfrm>
            <a:off x="6188650" y="3179505"/>
            <a:ext cx="307181" cy="150092"/>
            <a:chOff x="3608661" y="1889480"/>
            <a:chExt cx="2758704" cy="1347933"/>
          </a:xfrm>
        </p:grpSpPr>
        <p:sp>
          <p:nvSpPr>
            <p:cNvPr id="134" name="Ellipse 133">
              <a:extLst>
                <a:ext uri="{FF2B5EF4-FFF2-40B4-BE49-F238E27FC236}">
                  <a16:creationId xmlns:a16="http://schemas.microsoft.com/office/drawing/2014/main" id="{1D721C7B-78DC-E36A-DC6A-70C979C6D461}"/>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Ellipse 4">
              <a:extLst>
                <a:ext uri="{FF2B5EF4-FFF2-40B4-BE49-F238E27FC236}">
                  <a16:creationId xmlns:a16="http://schemas.microsoft.com/office/drawing/2014/main" id="{1792A80A-036F-16BD-E7AC-21E100111D1F}"/>
                </a:ext>
              </a:extLst>
            </p:cNvPr>
            <p:cNvSpPr txBox="1"/>
            <p:nvPr/>
          </p:nvSpPr>
          <p:spPr>
            <a:xfrm>
              <a:off x="3608661" y="2086876"/>
              <a:ext cx="2758705" cy="9531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l" defTabSz="2533650" rtl="0" eaLnBrk="1" fontAlgn="auto" latinLnBrk="0" hangingPunct="1">
                <a:lnSpc>
                  <a:spcPct val="90000"/>
                </a:lnSpc>
                <a:spcBef>
                  <a:spcPct val="0"/>
                </a:spcBef>
                <a:spcAft>
                  <a:spcPct val="35000"/>
                </a:spcAft>
                <a:buClrTx/>
                <a:buSzTx/>
                <a:buFontTx/>
                <a:buNone/>
                <a:tabLst/>
                <a:defRPr/>
              </a:pPr>
              <a:r>
                <a:rPr kumimoji="0" lang="de-DE" sz="800" b="0" i="0" u="none" strike="noStrike" kern="1200" cap="none" spc="0" normalizeH="0" baseline="0" noProof="0" dirty="0">
                  <a:ln>
                    <a:noFill/>
                  </a:ln>
                  <a:solidFill>
                    <a:prstClr val="white"/>
                  </a:solidFill>
                  <a:effectLst/>
                  <a:uLnTx/>
                  <a:uFillTx/>
                  <a:latin typeface="Calibri" panose="020F0502020204030204"/>
                  <a:ea typeface="+mn-ea"/>
                  <a:cs typeface="+mn-cs"/>
                </a:rPr>
                <a:t>5x</a:t>
              </a:r>
              <a:endPar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36" name="Gruppieren 135">
            <a:extLst>
              <a:ext uri="{FF2B5EF4-FFF2-40B4-BE49-F238E27FC236}">
                <a16:creationId xmlns:a16="http://schemas.microsoft.com/office/drawing/2014/main" id="{56AF6DA5-ACB4-B9A5-EA58-FA774B9CDCFC}"/>
              </a:ext>
            </a:extLst>
          </p:cNvPr>
          <p:cNvGrpSpPr/>
          <p:nvPr/>
        </p:nvGrpSpPr>
        <p:grpSpPr>
          <a:xfrm>
            <a:off x="6318642" y="4059676"/>
            <a:ext cx="307181" cy="150092"/>
            <a:chOff x="3608661" y="1889480"/>
            <a:chExt cx="2758704" cy="1347933"/>
          </a:xfrm>
        </p:grpSpPr>
        <p:sp>
          <p:nvSpPr>
            <p:cNvPr id="137" name="Ellipse 136">
              <a:extLst>
                <a:ext uri="{FF2B5EF4-FFF2-40B4-BE49-F238E27FC236}">
                  <a16:creationId xmlns:a16="http://schemas.microsoft.com/office/drawing/2014/main" id="{7B5EECB3-CBFA-E8DC-4950-5F32A89F3A11}"/>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Ellipse 4">
              <a:extLst>
                <a:ext uri="{FF2B5EF4-FFF2-40B4-BE49-F238E27FC236}">
                  <a16:creationId xmlns:a16="http://schemas.microsoft.com/office/drawing/2014/main" id="{3D4C1B05-1270-7F0E-CD6B-CDD0BEF7851D}"/>
                </a:ext>
              </a:extLst>
            </p:cNvPr>
            <p:cNvSpPr txBox="1"/>
            <p:nvPr/>
          </p:nvSpPr>
          <p:spPr>
            <a:xfrm>
              <a:off x="3608661" y="2086876"/>
              <a:ext cx="2758705" cy="9531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l" defTabSz="2533650" rtl="0" eaLnBrk="1" fontAlgn="auto" latinLnBrk="0" hangingPunct="1">
                <a:lnSpc>
                  <a:spcPct val="90000"/>
                </a:lnSpc>
                <a:spcBef>
                  <a:spcPct val="0"/>
                </a:spcBef>
                <a:spcAft>
                  <a:spcPct val="35000"/>
                </a:spcAft>
                <a:buClrTx/>
                <a:buSzTx/>
                <a:buFontTx/>
                <a:buNone/>
                <a:tabLst/>
                <a:defRPr/>
              </a:pPr>
              <a:r>
                <a:rPr kumimoji="0" lang="de-DE" sz="800" b="0" i="0" u="none" strike="noStrike" kern="1200" cap="none" spc="0" normalizeH="0" baseline="0" noProof="0" dirty="0">
                  <a:ln>
                    <a:noFill/>
                  </a:ln>
                  <a:solidFill>
                    <a:prstClr val="white"/>
                  </a:solidFill>
                  <a:effectLst/>
                  <a:uLnTx/>
                  <a:uFillTx/>
                  <a:latin typeface="Calibri" panose="020F0502020204030204"/>
                  <a:ea typeface="+mn-ea"/>
                  <a:cs typeface="+mn-cs"/>
                </a:rPr>
                <a:t>8x</a:t>
              </a:r>
              <a:endPar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39" name="Gruppieren 138">
            <a:extLst>
              <a:ext uri="{FF2B5EF4-FFF2-40B4-BE49-F238E27FC236}">
                <a16:creationId xmlns:a16="http://schemas.microsoft.com/office/drawing/2014/main" id="{5EE1CD07-38DF-7329-C973-FCA9B895BE3E}"/>
              </a:ext>
            </a:extLst>
          </p:cNvPr>
          <p:cNvGrpSpPr/>
          <p:nvPr/>
        </p:nvGrpSpPr>
        <p:grpSpPr>
          <a:xfrm>
            <a:off x="6239808" y="3919491"/>
            <a:ext cx="307181" cy="150092"/>
            <a:chOff x="3608661" y="1889480"/>
            <a:chExt cx="2758704" cy="1347933"/>
          </a:xfrm>
        </p:grpSpPr>
        <p:sp>
          <p:nvSpPr>
            <p:cNvPr id="140" name="Ellipse 139">
              <a:extLst>
                <a:ext uri="{FF2B5EF4-FFF2-40B4-BE49-F238E27FC236}">
                  <a16:creationId xmlns:a16="http://schemas.microsoft.com/office/drawing/2014/main" id="{6824912D-6919-A196-735C-76B9C4C52432}"/>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Ellipse 4">
              <a:extLst>
                <a:ext uri="{FF2B5EF4-FFF2-40B4-BE49-F238E27FC236}">
                  <a16:creationId xmlns:a16="http://schemas.microsoft.com/office/drawing/2014/main" id="{7BC5474E-6D50-5050-43ED-3B8D1536C2A8}"/>
                </a:ext>
              </a:extLst>
            </p:cNvPr>
            <p:cNvSpPr txBox="1"/>
            <p:nvPr/>
          </p:nvSpPr>
          <p:spPr>
            <a:xfrm>
              <a:off x="3608661" y="2086876"/>
              <a:ext cx="2758705" cy="9531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l" defTabSz="2533650" rtl="0" eaLnBrk="1" fontAlgn="auto" latinLnBrk="0" hangingPunct="1">
                <a:lnSpc>
                  <a:spcPct val="90000"/>
                </a:lnSpc>
                <a:spcBef>
                  <a:spcPct val="0"/>
                </a:spcBef>
                <a:spcAft>
                  <a:spcPct val="35000"/>
                </a:spcAft>
                <a:buClrTx/>
                <a:buSzTx/>
                <a:buFontTx/>
                <a:buNone/>
                <a:tabLst/>
                <a:defRPr/>
              </a:pPr>
              <a:r>
                <a:rPr kumimoji="0" lang="de-DE" sz="800" b="0" i="0" u="none" strike="noStrike" kern="1200" cap="none" spc="0" normalizeH="0" baseline="0" noProof="0" dirty="0">
                  <a:ln>
                    <a:noFill/>
                  </a:ln>
                  <a:solidFill>
                    <a:prstClr val="white"/>
                  </a:solidFill>
                  <a:effectLst/>
                  <a:uLnTx/>
                  <a:uFillTx/>
                  <a:latin typeface="Calibri" panose="020F0502020204030204"/>
                  <a:ea typeface="+mn-ea"/>
                  <a:cs typeface="+mn-cs"/>
                </a:rPr>
                <a:t>3x</a:t>
              </a:r>
              <a:endPar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42" name="Gruppieren 141">
            <a:extLst>
              <a:ext uri="{FF2B5EF4-FFF2-40B4-BE49-F238E27FC236}">
                <a16:creationId xmlns:a16="http://schemas.microsoft.com/office/drawing/2014/main" id="{B17F2530-2E37-FCF0-CA4A-CF3288DB8D2E}"/>
              </a:ext>
            </a:extLst>
          </p:cNvPr>
          <p:cNvGrpSpPr/>
          <p:nvPr/>
        </p:nvGrpSpPr>
        <p:grpSpPr>
          <a:xfrm>
            <a:off x="6441867" y="3883264"/>
            <a:ext cx="307181" cy="150092"/>
            <a:chOff x="3608661" y="1889480"/>
            <a:chExt cx="2758704" cy="1347933"/>
          </a:xfrm>
        </p:grpSpPr>
        <p:sp>
          <p:nvSpPr>
            <p:cNvPr id="143" name="Ellipse 142">
              <a:extLst>
                <a:ext uri="{FF2B5EF4-FFF2-40B4-BE49-F238E27FC236}">
                  <a16:creationId xmlns:a16="http://schemas.microsoft.com/office/drawing/2014/main" id="{53A9FE5D-DFA2-0091-594F-998839C84FB0}"/>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Ellipse 4">
              <a:extLst>
                <a:ext uri="{FF2B5EF4-FFF2-40B4-BE49-F238E27FC236}">
                  <a16:creationId xmlns:a16="http://schemas.microsoft.com/office/drawing/2014/main" id="{9B7D5A0B-1CD1-4CBF-24F8-7DA97530E36E}"/>
                </a:ext>
              </a:extLst>
            </p:cNvPr>
            <p:cNvSpPr txBox="1"/>
            <p:nvPr/>
          </p:nvSpPr>
          <p:spPr>
            <a:xfrm>
              <a:off x="3608661" y="2086876"/>
              <a:ext cx="2758705" cy="9531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l" defTabSz="2533650" rtl="0" eaLnBrk="1" fontAlgn="auto" latinLnBrk="0" hangingPunct="1">
                <a:lnSpc>
                  <a:spcPct val="90000"/>
                </a:lnSpc>
                <a:spcBef>
                  <a:spcPct val="0"/>
                </a:spcBef>
                <a:spcAft>
                  <a:spcPct val="35000"/>
                </a:spcAft>
                <a:buClrTx/>
                <a:buSzTx/>
                <a:buFontTx/>
                <a:buNone/>
                <a:tabLst/>
                <a:defRPr/>
              </a:pPr>
              <a:r>
                <a:rPr kumimoji="0" lang="de-DE" sz="800" b="0" i="0" u="none" strike="noStrike" kern="1200" cap="none" spc="0" normalizeH="0" baseline="0" noProof="0" dirty="0">
                  <a:ln>
                    <a:noFill/>
                  </a:ln>
                  <a:solidFill>
                    <a:prstClr val="white"/>
                  </a:solidFill>
                  <a:effectLst/>
                  <a:uLnTx/>
                  <a:uFillTx/>
                  <a:latin typeface="Calibri" panose="020F0502020204030204"/>
                  <a:ea typeface="+mn-ea"/>
                  <a:cs typeface="+mn-cs"/>
                </a:rPr>
                <a:t>2x</a:t>
              </a:r>
              <a:endPar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45" name="Gruppieren 144">
            <a:extLst>
              <a:ext uri="{FF2B5EF4-FFF2-40B4-BE49-F238E27FC236}">
                <a16:creationId xmlns:a16="http://schemas.microsoft.com/office/drawing/2014/main" id="{1AF175BD-E5A2-7D98-1407-1D039FDEBC2D}"/>
              </a:ext>
            </a:extLst>
          </p:cNvPr>
          <p:cNvGrpSpPr/>
          <p:nvPr/>
        </p:nvGrpSpPr>
        <p:grpSpPr>
          <a:xfrm>
            <a:off x="6340334" y="4283886"/>
            <a:ext cx="307181" cy="150092"/>
            <a:chOff x="3608661" y="1889480"/>
            <a:chExt cx="2758704" cy="1347933"/>
          </a:xfrm>
        </p:grpSpPr>
        <p:sp>
          <p:nvSpPr>
            <p:cNvPr id="146" name="Ellipse 145">
              <a:extLst>
                <a:ext uri="{FF2B5EF4-FFF2-40B4-BE49-F238E27FC236}">
                  <a16:creationId xmlns:a16="http://schemas.microsoft.com/office/drawing/2014/main" id="{8FB34F63-685B-A36A-4243-2D0A09D31B1B}"/>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Ellipse 4">
              <a:extLst>
                <a:ext uri="{FF2B5EF4-FFF2-40B4-BE49-F238E27FC236}">
                  <a16:creationId xmlns:a16="http://schemas.microsoft.com/office/drawing/2014/main" id="{2F7FE7AD-8D80-E529-475C-784FDC14D46B}"/>
                </a:ext>
              </a:extLst>
            </p:cNvPr>
            <p:cNvSpPr txBox="1"/>
            <p:nvPr/>
          </p:nvSpPr>
          <p:spPr>
            <a:xfrm>
              <a:off x="3608661" y="2086876"/>
              <a:ext cx="2758705" cy="9531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l" defTabSz="2533650" rtl="0" eaLnBrk="1" fontAlgn="auto" latinLnBrk="0" hangingPunct="1">
                <a:lnSpc>
                  <a:spcPct val="90000"/>
                </a:lnSpc>
                <a:spcBef>
                  <a:spcPct val="0"/>
                </a:spcBef>
                <a:spcAft>
                  <a:spcPct val="35000"/>
                </a:spcAft>
                <a:buClrTx/>
                <a:buSzTx/>
                <a:buFontTx/>
                <a:buNone/>
                <a:tabLst/>
                <a:defRPr/>
              </a:pPr>
              <a:r>
                <a:rPr kumimoji="0" lang="de-DE" sz="800" b="0" i="0" u="none" strike="noStrike" kern="1200" cap="none" spc="0" normalizeH="0" baseline="0" noProof="0" dirty="0">
                  <a:ln>
                    <a:noFill/>
                  </a:ln>
                  <a:solidFill>
                    <a:prstClr val="white"/>
                  </a:solidFill>
                  <a:effectLst/>
                  <a:uLnTx/>
                  <a:uFillTx/>
                  <a:latin typeface="Calibri" panose="020F0502020204030204"/>
                  <a:ea typeface="+mn-ea"/>
                  <a:cs typeface="+mn-cs"/>
                </a:rPr>
                <a:t>3x</a:t>
              </a:r>
              <a:endPar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48" name="Gruppieren 147">
            <a:extLst>
              <a:ext uri="{FF2B5EF4-FFF2-40B4-BE49-F238E27FC236}">
                <a16:creationId xmlns:a16="http://schemas.microsoft.com/office/drawing/2014/main" id="{CA5033F4-BF8E-7B5A-2F03-73BEE7566ED3}"/>
              </a:ext>
            </a:extLst>
          </p:cNvPr>
          <p:cNvGrpSpPr/>
          <p:nvPr/>
        </p:nvGrpSpPr>
        <p:grpSpPr>
          <a:xfrm>
            <a:off x="6086217" y="4088373"/>
            <a:ext cx="307181" cy="150092"/>
            <a:chOff x="3608661" y="1889480"/>
            <a:chExt cx="2758704" cy="1347933"/>
          </a:xfrm>
        </p:grpSpPr>
        <p:sp>
          <p:nvSpPr>
            <p:cNvPr id="149" name="Ellipse 148">
              <a:extLst>
                <a:ext uri="{FF2B5EF4-FFF2-40B4-BE49-F238E27FC236}">
                  <a16:creationId xmlns:a16="http://schemas.microsoft.com/office/drawing/2014/main" id="{75D482AE-4A82-08F0-E0FE-9D934ACC43E4}"/>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Ellipse 4">
              <a:extLst>
                <a:ext uri="{FF2B5EF4-FFF2-40B4-BE49-F238E27FC236}">
                  <a16:creationId xmlns:a16="http://schemas.microsoft.com/office/drawing/2014/main" id="{79B6C471-B1BB-6EE9-E5DD-220B4D687CD2}"/>
                </a:ext>
              </a:extLst>
            </p:cNvPr>
            <p:cNvSpPr txBox="1"/>
            <p:nvPr/>
          </p:nvSpPr>
          <p:spPr>
            <a:xfrm>
              <a:off x="3608661" y="2354178"/>
              <a:ext cx="2758704" cy="6858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l" defTabSz="2533650" rtl="0" eaLnBrk="1" fontAlgn="auto" latinLnBrk="0" hangingPunct="1">
                <a:lnSpc>
                  <a:spcPct val="90000"/>
                </a:lnSpc>
                <a:spcBef>
                  <a:spcPct val="0"/>
                </a:spcBef>
                <a:spcAft>
                  <a:spcPct val="35000"/>
                </a:spcAft>
                <a:buClrTx/>
                <a:buSzTx/>
                <a:buFontTx/>
                <a:buNone/>
                <a:tabLst/>
                <a:defRPr/>
              </a:pPr>
              <a:r>
                <a:rPr kumimoji="0" lang="de-DE" sz="800" b="0" i="0" u="none" strike="noStrike" kern="1200" cap="none" spc="0" normalizeH="0" baseline="0" noProof="0" dirty="0">
                  <a:ln>
                    <a:noFill/>
                  </a:ln>
                  <a:solidFill>
                    <a:prstClr val="white"/>
                  </a:solidFill>
                  <a:effectLst/>
                  <a:uLnTx/>
                  <a:uFillTx/>
                  <a:latin typeface="Calibri" panose="020F0502020204030204"/>
                  <a:ea typeface="+mn-ea"/>
                  <a:cs typeface="+mn-cs"/>
                </a:rPr>
                <a:t>6x</a:t>
              </a:r>
              <a:endPar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51" name="Gruppieren 150">
            <a:extLst>
              <a:ext uri="{FF2B5EF4-FFF2-40B4-BE49-F238E27FC236}">
                <a16:creationId xmlns:a16="http://schemas.microsoft.com/office/drawing/2014/main" id="{642BE07A-36CC-B13F-0814-C98EDC50C113}"/>
              </a:ext>
            </a:extLst>
          </p:cNvPr>
          <p:cNvGrpSpPr/>
          <p:nvPr/>
        </p:nvGrpSpPr>
        <p:grpSpPr>
          <a:xfrm>
            <a:off x="6456447" y="4538309"/>
            <a:ext cx="307181" cy="150092"/>
            <a:chOff x="3608661" y="1889480"/>
            <a:chExt cx="2758704" cy="1347933"/>
          </a:xfrm>
        </p:grpSpPr>
        <p:sp>
          <p:nvSpPr>
            <p:cNvPr id="152" name="Ellipse 151">
              <a:extLst>
                <a:ext uri="{FF2B5EF4-FFF2-40B4-BE49-F238E27FC236}">
                  <a16:creationId xmlns:a16="http://schemas.microsoft.com/office/drawing/2014/main" id="{4F9BFDD8-21BA-9A79-1F33-531ACE133207}"/>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 name="Ellipse 4">
              <a:extLst>
                <a:ext uri="{FF2B5EF4-FFF2-40B4-BE49-F238E27FC236}">
                  <a16:creationId xmlns:a16="http://schemas.microsoft.com/office/drawing/2014/main" id="{36E8AD71-65E0-FE1B-8996-BD0E2E8FE9AC}"/>
                </a:ext>
              </a:extLst>
            </p:cNvPr>
            <p:cNvSpPr txBox="1"/>
            <p:nvPr/>
          </p:nvSpPr>
          <p:spPr>
            <a:xfrm>
              <a:off x="3608661" y="2086876"/>
              <a:ext cx="2758705" cy="9531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l" defTabSz="2533650" rtl="0" eaLnBrk="1" fontAlgn="auto" latinLnBrk="0" hangingPunct="1">
                <a:lnSpc>
                  <a:spcPct val="90000"/>
                </a:lnSpc>
                <a:spcBef>
                  <a:spcPct val="0"/>
                </a:spcBef>
                <a:spcAft>
                  <a:spcPct val="35000"/>
                </a:spcAft>
                <a:buClrTx/>
                <a:buSzTx/>
                <a:buFontTx/>
                <a:buNone/>
                <a:tabLst/>
                <a:defRPr/>
              </a:pPr>
              <a:r>
                <a:rPr kumimoji="0" lang="de-DE" sz="800" b="0" i="0" u="none" strike="noStrike" kern="1200" cap="none" spc="0" normalizeH="0" baseline="0" noProof="0" dirty="0">
                  <a:ln>
                    <a:noFill/>
                  </a:ln>
                  <a:solidFill>
                    <a:prstClr val="white"/>
                  </a:solidFill>
                  <a:effectLst/>
                  <a:uLnTx/>
                  <a:uFillTx/>
                  <a:latin typeface="Calibri" panose="020F0502020204030204"/>
                  <a:ea typeface="+mn-ea"/>
                  <a:cs typeface="+mn-cs"/>
                </a:rPr>
                <a:t>4x</a:t>
              </a:r>
              <a:endPar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54" name="Gruppieren 153">
            <a:extLst>
              <a:ext uri="{FF2B5EF4-FFF2-40B4-BE49-F238E27FC236}">
                <a16:creationId xmlns:a16="http://schemas.microsoft.com/office/drawing/2014/main" id="{E112B688-77FD-3796-771A-5B27F8AD09F0}"/>
              </a:ext>
            </a:extLst>
          </p:cNvPr>
          <p:cNvGrpSpPr/>
          <p:nvPr/>
        </p:nvGrpSpPr>
        <p:grpSpPr>
          <a:xfrm>
            <a:off x="6556865" y="5022987"/>
            <a:ext cx="150092" cy="150092"/>
            <a:chOff x="3977472" y="1889480"/>
            <a:chExt cx="1347933" cy="1347933"/>
          </a:xfrm>
        </p:grpSpPr>
        <p:sp>
          <p:nvSpPr>
            <p:cNvPr id="155" name="Ellipse 154">
              <a:extLst>
                <a:ext uri="{FF2B5EF4-FFF2-40B4-BE49-F238E27FC236}">
                  <a16:creationId xmlns:a16="http://schemas.microsoft.com/office/drawing/2014/main" id="{7B2B4168-4D13-9104-F7FB-699471E93A66}"/>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6" name="Ellipse 4">
              <a:extLst>
                <a:ext uri="{FF2B5EF4-FFF2-40B4-BE49-F238E27FC236}">
                  <a16:creationId xmlns:a16="http://schemas.microsoft.com/office/drawing/2014/main" id="{2D999BC4-14C2-A1FC-5172-F8FBFABB3FCB}"/>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157" name="Gruppieren 156">
            <a:extLst>
              <a:ext uri="{FF2B5EF4-FFF2-40B4-BE49-F238E27FC236}">
                <a16:creationId xmlns:a16="http://schemas.microsoft.com/office/drawing/2014/main" id="{48896201-1352-34BB-3C36-5CED79B457D0}"/>
              </a:ext>
            </a:extLst>
          </p:cNvPr>
          <p:cNvGrpSpPr/>
          <p:nvPr/>
        </p:nvGrpSpPr>
        <p:grpSpPr>
          <a:xfrm>
            <a:off x="6418969" y="4892197"/>
            <a:ext cx="307181" cy="150092"/>
            <a:chOff x="3608661" y="1889480"/>
            <a:chExt cx="2758704" cy="1347933"/>
          </a:xfrm>
        </p:grpSpPr>
        <p:sp>
          <p:nvSpPr>
            <p:cNvPr id="158" name="Ellipse 157">
              <a:extLst>
                <a:ext uri="{FF2B5EF4-FFF2-40B4-BE49-F238E27FC236}">
                  <a16:creationId xmlns:a16="http://schemas.microsoft.com/office/drawing/2014/main" id="{A333BC6E-6972-94B4-E939-0FBC0A70CC84}"/>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9" name="Ellipse 4">
              <a:extLst>
                <a:ext uri="{FF2B5EF4-FFF2-40B4-BE49-F238E27FC236}">
                  <a16:creationId xmlns:a16="http://schemas.microsoft.com/office/drawing/2014/main" id="{E52DEDFE-CF8E-0BBD-325E-8CD192E0D212}"/>
                </a:ext>
              </a:extLst>
            </p:cNvPr>
            <p:cNvSpPr txBox="1"/>
            <p:nvPr/>
          </p:nvSpPr>
          <p:spPr>
            <a:xfrm>
              <a:off x="3608661" y="2086876"/>
              <a:ext cx="2758705" cy="9531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l" defTabSz="2533650" rtl="0" eaLnBrk="1" fontAlgn="auto" latinLnBrk="0" hangingPunct="1">
                <a:lnSpc>
                  <a:spcPct val="90000"/>
                </a:lnSpc>
                <a:spcBef>
                  <a:spcPct val="0"/>
                </a:spcBef>
                <a:spcAft>
                  <a:spcPct val="35000"/>
                </a:spcAft>
                <a:buClrTx/>
                <a:buSzTx/>
                <a:buFontTx/>
                <a:buNone/>
                <a:tabLst/>
                <a:defRPr/>
              </a:pPr>
              <a:r>
                <a:rPr kumimoji="0" lang="de-DE" sz="800" b="0" i="0" u="none" strike="noStrike" kern="1200" cap="none" spc="0" normalizeH="0" baseline="0" noProof="0" dirty="0">
                  <a:ln>
                    <a:noFill/>
                  </a:ln>
                  <a:solidFill>
                    <a:prstClr val="white"/>
                  </a:solidFill>
                  <a:effectLst/>
                  <a:uLnTx/>
                  <a:uFillTx/>
                  <a:latin typeface="Calibri" panose="020F0502020204030204"/>
                  <a:ea typeface="+mn-ea"/>
                  <a:cs typeface="+mn-cs"/>
                </a:rPr>
                <a:t>3x</a:t>
              </a:r>
              <a:endPar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60" name="Gruppieren 159">
            <a:extLst>
              <a:ext uri="{FF2B5EF4-FFF2-40B4-BE49-F238E27FC236}">
                <a16:creationId xmlns:a16="http://schemas.microsoft.com/office/drawing/2014/main" id="{474C21C5-AB9E-7D5F-E57C-30914B34C962}"/>
              </a:ext>
            </a:extLst>
          </p:cNvPr>
          <p:cNvGrpSpPr/>
          <p:nvPr/>
        </p:nvGrpSpPr>
        <p:grpSpPr>
          <a:xfrm>
            <a:off x="6509320" y="5246084"/>
            <a:ext cx="307181" cy="150092"/>
            <a:chOff x="3608661" y="1889480"/>
            <a:chExt cx="2758704" cy="1347933"/>
          </a:xfrm>
        </p:grpSpPr>
        <p:sp>
          <p:nvSpPr>
            <p:cNvPr id="161" name="Ellipse 160">
              <a:extLst>
                <a:ext uri="{FF2B5EF4-FFF2-40B4-BE49-F238E27FC236}">
                  <a16:creationId xmlns:a16="http://schemas.microsoft.com/office/drawing/2014/main" id="{370A56B7-81F5-FCA3-1A2B-EB44F2ABA0E4}"/>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2" name="Ellipse 4">
              <a:extLst>
                <a:ext uri="{FF2B5EF4-FFF2-40B4-BE49-F238E27FC236}">
                  <a16:creationId xmlns:a16="http://schemas.microsoft.com/office/drawing/2014/main" id="{0F193879-CC3C-5E01-5BD3-0BB55F613B35}"/>
                </a:ext>
              </a:extLst>
            </p:cNvPr>
            <p:cNvSpPr txBox="1"/>
            <p:nvPr/>
          </p:nvSpPr>
          <p:spPr>
            <a:xfrm>
              <a:off x="3608661" y="2086876"/>
              <a:ext cx="2758705" cy="9531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l" defTabSz="2533650" rtl="0" eaLnBrk="1" fontAlgn="auto" latinLnBrk="0" hangingPunct="1">
                <a:lnSpc>
                  <a:spcPct val="90000"/>
                </a:lnSpc>
                <a:spcBef>
                  <a:spcPct val="0"/>
                </a:spcBef>
                <a:spcAft>
                  <a:spcPct val="35000"/>
                </a:spcAft>
                <a:buClrTx/>
                <a:buSzTx/>
                <a:buFontTx/>
                <a:buNone/>
                <a:tabLst/>
                <a:defRPr/>
              </a:pPr>
              <a:r>
                <a:rPr kumimoji="0" lang="de-DE" sz="800" b="0" i="0" u="none" strike="noStrike" kern="1200" cap="none" spc="0" normalizeH="0" baseline="0" noProof="0" dirty="0">
                  <a:ln>
                    <a:noFill/>
                  </a:ln>
                  <a:solidFill>
                    <a:prstClr val="white"/>
                  </a:solidFill>
                  <a:effectLst/>
                  <a:uLnTx/>
                  <a:uFillTx/>
                  <a:latin typeface="Calibri" panose="020F0502020204030204"/>
                  <a:ea typeface="+mn-ea"/>
                  <a:cs typeface="+mn-cs"/>
                </a:rPr>
                <a:t>8x</a:t>
              </a:r>
              <a:endPar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63" name="Gruppieren 162">
            <a:extLst>
              <a:ext uri="{FF2B5EF4-FFF2-40B4-BE49-F238E27FC236}">
                <a16:creationId xmlns:a16="http://schemas.microsoft.com/office/drawing/2014/main" id="{FAE5C044-BF64-8780-69B8-616C8A579608}"/>
              </a:ext>
            </a:extLst>
          </p:cNvPr>
          <p:cNvGrpSpPr/>
          <p:nvPr/>
        </p:nvGrpSpPr>
        <p:grpSpPr>
          <a:xfrm>
            <a:off x="6803786" y="4994094"/>
            <a:ext cx="307181" cy="150092"/>
            <a:chOff x="3608661" y="1889480"/>
            <a:chExt cx="2758704" cy="1347933"/>
          </a:xfrm>
        </p:grpSpPr>
        <p:sp>
          <p:nvSpPr>
            <p:cNvPr id="164" name="Ellipse 163">
              <a:extLst>
                <a:ext uri="{FF2B5EF4-FFF2-40B4-BE49-F238E27FC236}">
                  <a16:creationId xmlns:a16="http://schemas.microsoft.com/office/drawing/2014/main" id="{5A9AB4F9-5FD0-4666-43F4-B7F8BD92249A}"/>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5" name="Ellipse 4">
              <a:extLst>
                <a:ext uri="{FF2B5EF4-FFF2-40B4-BE49-F238E27FC236}">
                  <a16:creationId xmlns:a16="http://schemas.microsoft.com/office/drawing/2014/main" id="{209F2DEF-ABBB-8001-2506-35207FD17410}"/>
                </a:ext>
              </a:extLst>
            </p:cNvPr>
            <p:cNvSpPr txBox="1"/>
            <p:nvPr/>
          </p:nvSpPr>
          <p:spPr>
            <a:xfrm>
              <a:off x="3608661" y="2086876"/>
              <a:ext cx="2758705" cy="9531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l" defTabSz="2533650" rtl="0" eaLnBrk="1" fontAlgn="auto" latinLnBrk="0" hangingPunct="1">
                <a:lnSpc>
                  <a:spcPct val="90000"/>
                </a:lnSpc>
                <a:spcBef>
                  <a:spcPct val="0"/>
                </a:spcBef>
                <a:spcAft>
                  <a:spcPct val="35000"/>
                </a:spcAft>
                <a:buClrTx/>
                <a:buSzTx/>
                <a:buFontTx/>
                <a:buNone/>
                <a:tabLst/>
                <a:defRPr/>
              </a:pPr>
              <a:r>
                <a:rPr kumimoji="0" lang="de-DE" sz="800" b="0" i="0" u="none" strike="noStrike" kern="1200" cap="none" spc="0" normalizeH="0" baseline="0" noProof="0" dirty="0">
                  <a:ln>
                    <a:noFill/>
                  </a:ln>
                  <a:solidFill>
                    <a:prstClr val="white"/>
                  </a:solidFill>
                  <a:effectLst/>
                  <a:uLnTx/>
                  <a:uFillTx/>
                  <a:latin typeface="Calibri" panose="020F0502020204030204"/>
                  <a:ea typeface="+mn-ea"/>
                  <a:cs typeface="+mn-cs"/>
                </a:rPr>
                <a:t>5x</a:t>
              </a:r>
              <a:endPar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66" name="Gruppieren 165">
            <a:extLst>
              <a:ext uri="{FF2B5EF4-FFF2-40B4-BE49-F238E27FC236}">
                <a16:creationId xmlns:a16="http://schemas.microsoft.com/office/drawing/2014/main" id="{8F37382C-96AD-C4EB-F76C-6815D07F566C}"/>
              </a:ext>
            </a:extLst>
          </p:cNvPr>
          <p:cNvGrpSpPr/>
          <p:nvPr/>
        </p:nvGrpSpPr>
        <p:grpSpPr>
          <a:xfrm>
            <a:off x="6661987" y="4691158"/>
            <a:ext cx="307181" cy="150092"/>
            <a:chOff x="3608661" y="1889480"/>
            <a:chExt cx="2758704" cy="1347933"/>
          </a:xfrm>
        </p:grpSpPr>
        <p:sp>
          <p:nvSpPr>
            <p:cNvPr id="167" name="Ellipse 166">
              <a:extLst>
                <a:ext uri="{FF2B5EF4-FFF2-40B4-BE49-F238E27FC236}">
                  <a16:creationId xmlns:a16="http://schemas.microsoft.com/office/drawing/2014/main" id="{2D446C25-3C3C-505E-9FAC-4E63F6187FD9}"/>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Ellipse 4">
              <a:extLst>
                <a:ext uri="{FF2B5EF4-FFF2-40B4-BE49-F238E27FC236}">
                  <a16:creationId xmlns:a16="http://schemas.microsoft.com/office/drawing/2014/main" id="{5E6D579C-A477-1019-A91C-9411A1E71120}"/>
                </a:ext>
              </a:extLst>
            </p:cNvPr>
            <p:cNvSpPr txBox="1"/>
            <p:nvPr/>
          </p:nvSpPr>
          <p:spPr>
            <a:xfrm>
              <a:off x="3608661" y="2354178"/>
              <a:ext cx="2758704" cy="6858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l" defTabSz="2533650" rtl="0" eaLnBrk="1" fontAlgn="auto" latinLnBrk="0" hangingPunct="1">
                <a:lnSpc>
                  <a:spcPct val="90000"/>
                </a:lnSpc>
                <a:spcBef>
                  <a:spcPct val="0"/>
                </a:spcBef>
                <a:spcAft>
                  <a:spcPct val="35000"/>
                </a:spcAft>
                <a:buClrTx/>
                <a:buSzTx/>
                <a:buFontTx/>
                <a:buNone/>
                <a:tabLst/>
                <a:defRPr/>
              </a:pPr>
              <a:r>
                <a:rPr kumimoji="0" lang="de-DE" sz="800" b="0" i="0" u="none" strike="noStrike" kern="1200" cap="none" spc="0" normalizeH="0" baseline="0" noProof="0" dirty="0">
                  <a:ln>
                    <a:noFill/>
                  </a:ln>
                  <a:solidFill>
                    <a:prstClr val="white"/>
                  </a:solidFill>
                  <a:effectLst/>
                  <a:uLnTx/>
                  <a:uFillTx/>
                  <a:latin typeface="Calibri" panose="020F0502020204030204"/>
                  <a:ea typeface="+mn-ea"/>
                  <a:cs typeface="+mn-cs"/>
                </a:rPr>
                <a:t>6x</a:t>
              </a:r>
              <a:endPar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69" name="Gruppieren 168">
            <a:extLst>
              <a:ext uri="{FF2B5EF4-FFF2-40B4-BE49-F238E27FC236}">
                <a16:creationId xmlns:a16="http://schemas.microsoft.com/office/drawing/2014/main" id="{17D54BCA-976A-563A-D902-1C8C373323F6}"/>
              </a:ext>
            </a:extLst>
          </p:cNvPr>
          <p:cNvGrpSpPr/>
          <p:nvPr/>
        </p:nvGrpSpPr>
        <p:grpSpPr>
          <a:xfrm>
            <a:off x="6384792" y="5022986"/>
            <a:ext cx="150092" cy="150092"/>
            <a:chOff x="3977472" y="1889480"/>
            <a:chExt cx="1347933" cy="1347933"/>
          </a:xfrm>
        </p:grpSpPr>
        <p:sp>
          <p:nvSpPr>
            <p:cNvPr id="170" name="Ellipse 169">
              <a:extLst>
                <a:ext uri="{FF2B5EF4-FFF2-40B4-BE49-F238E27FC236}">
                  <a16:creationId xmlns:a16="http://schemas.microsoft.com/office/drawing/2014/main" id="{1C753E4F-8A10-C906-DAFA-E5378820DB9F}"/>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1" name="Ellipse 4">
              <a:extLst>
                <a:ext uri="{FF2B5EF4-FFF2-40B4-BE49-F238E27FC236}">
                  <a16:creationId xmlns:a16="http://schemas.microsoft.com/office/drawing/2014/main" id="{9A85C999-FDB1-9A7D-6D08-D748AC2207E4}"/>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172" name="Gruppieren 171">
            <a:extLst>
              <a:ext uri="{FF2B5EF4-FFF2-40B4-BE49-F238E27FC236}">
                <a16:creationId xmlns:a16="http://schemas.microsoft.com/office/drawing/2014/main" id="{CCE9913D-FF0E-65F0-D4BF-8F749DA82BA5}"/>
              </a:ext>
            </a:extLst>
          </p:cNvPr>
          <p:cNvGrpSpPr/>
          <p:nvPr/>
        </p:nvGrpSpPr>
        <p:grpSpPr>
          <a:xfrm>
            <a:off x="6265999" y="4792977"/>
            <a:ext cx="307181" cy="150092"/>
            <a:chOff x="3608661" y="1889480"/>
            <a:chExt cx="2758704" cy="1347933"/>
          </a:xfrm>
        </p:grpSpPr>
        <p:sp>
          <p:nvSpPr>
            <p:cNvPr id="173" name="Ellipse 172">
              <a:extLst>
                <a:ext uri="{FF2B5EF4-FFF2-40B4-BE49-F238E27FC236}">
                  <a16:creationId xmlns:a16="http://schemas.microsoft.com/office/drawing/2014/main" id="{2D64E3E4-1576-959A-5E64-B84372111BCE}"/>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4" name="Ellipse 4">
              <a:extLst>
                <a:ext uri="{FF2B5EF4-FFF2-40B4-BE49-F238E27FC236}">
                  <a16:creationId xmlns:a16="http://schemas.microsoft.com/office/drawing/2014/main" id="{82AD9A0A-6906-12AC-F9E6-C4D9F03C3E30}"/>
                </a:ext>
              </a:extLst>
            </p:cNvPr>
            <p:cNvSpPr txBox="1"/>
            <p:nvPr/>
          </p:nvSpPr>
          <p:spPr>
            <a:xfrm>
              <a:off x="3608661" y="2086876"/>
              <a:ext cx="2758705" cy="9531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l" defTabSz="2533650" rtl="0" eaLnBrk="1" fontAlgn="auto" latinLnBrk="0" hangingPunct="1">
                <a:lnSpc>
                  <a:spcPct val="90000"/>
                </a:lnSpc>
                <a:spcBef>
                  <a:spcPct val="0"/>
                </a:spcBef>
                <a:spcAft>
                  <a:spcPct val="35000"/>
                </a:spcAft>
                <a:buClrTx/>
                <a:buSzTx/>
                <a:buFontTx/>
                <a:buNone/>
                <a:tabLst/>
                <a:defRPr/>
              </a:pPr>
              <a:r>
                <a:rPr kumimoji="0" lang="de-DE" sz="800" b="0" i="0" u="none" strike="noStrike" kern="1200" cap="none" spc="0" normalizeH="0" baseline="0" noProof="0" dirty="0">
                  <a:ln>
                    <a:noFill/>
                  </a:ln>
                  <a:solidFill>
                    <a:prstClr val="white"/>
                  </a:solidFill>
                  <a:effectLst/>
                  <a:uLnTx/>
                  <a:uFillTx/>
                  <a:latin typeface="Calibri" panose="020F0502020204030204"/>
                  <a:ea typeface="+mn-ea"/>
                  <a:cs typeface="+mn-cs"/>
                </a:rPr>
                <a:t>4x</a:t>
              </a:r>
              <a:endPar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75" name="Gruppieren 174">
            <a:extLst>
              <a:ext uri="{FF2B5EF4-FFF2-40B4-BE49-F238E27FC236}">
                <a16:creationId xmlns:a16="http://schemas.microsoft.com/office/drawing/2014/main" id="{4E502C5B-C7D5-1ECC-37FD-DD86310EDD51}"/>
              </a:ext>
            </a:extLst>
          </p:cNvPr>
          <p:cNvGrpSpPr/>
          <p:nvPr/>
        </p:nvGrpSpPr>
        <p:grpSpPr>
          <a:xfrm>
            <a:off x="6050080" y="5167133"/>
            <a:ext cx="307181" cy="150092"/>
            <a:chOff x="3608661" y="1889480"/>
            <a:chExt cx="2758704" cy="1347933"/>
          </a:xfrm>
        </p:grpSpPr>
        <p:sp>
          <p:nvSpPr>
            <p:cNvPr id="176" name="Ellipse 175">
              <a:extLst>
                <a:ext uri="{FF2B5EF4-FFF2-40B4-BE49-F238E27FC236}">
                  <a16:creationId xmlns:a16="http://schemas.microsoft.com/office/drawing/2014/main" id="{E32FD336-E6DB-AA40-00B4-A3BD110ABF3D}"/>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7" name="Ellipse 4">
              <a:extLst>
                <a:ext uri="{FF2B5EF4-FFF2-40B4-BE49-F238E27FC236}">
                  <a16:creationId xmlns:a16="http://schemas.microsoft.com/office/drawing/2014/main" id="{9120271D-7EEA-A2A3-B304-B0A98FAAFA6C}"/>
                </a:ext>
              </a:extLst>
            </p:cNvPr>
            <p:cNvSpPr txBox="1"/>
            <p:nvPr/>
          </p:nvSpPr>
          <p:spPr>
            <a:xfrm>
              <a:off x="3608661" y="2086876"/>
              <a:ext cx="2758705" cy="9531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l" defTabSz="2533650" rtl="0" eaLnBrk="1" fontAlgn="auto" latinLnBrk="0" hangingPunct="1">
                <a:lnSpc>
                  <a:spcPct val="90000"/>
                </a:lnSpc>
                <a:spcBef>
                  <a:spcPct val="0"/>
                </a:spcBef>
                <a:spcAft>
                  <a:spcPct val="35000"/>
                </a:spcAft>
                <a:buClrTx/>
                <a:buSzTx/>
                <a:buFontTx/>
                <a:buNone/>
                <a:tabLst/>
                <a:defRPr/>
              </a:pPr>
              <a:r>
                <a:rPr kumimoji="0" lang="de-DE" sz="800" b="0" i="0" u="none" strike="noStrike" kern="1200" cap="none" spc="0" normalizeH="0" baseline="0" noProof="0" dirty="0">
                  <a:ln>
                    <a:noFill/>
                  </a:ln>
                  <a:solidFill>
                    <a:prstClr val="white"/>
                  </a:solidFill>
                  <a:effectLst/>
                  <a:uLnTx/>
                  <a:uFillTx/>
                  <a:latin typeface="Calibri" panose="020F0502020204030204"/>
                  <a:ea typeface="+mn-ea"/>
                  <a:cs typeface="+mn-cs"/>
                </a:rPr>
                <a:t>4x</a:t>
              </a:r>
              <a:endPar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78" name="Gruppieren 177">
            <a:extLst>
              <a:ext uri="{FF2B5EF4-FFF2-40B4-BE49-F238E27FC236}">
                <a16:creationId xmlns:a16="http://schemas.microsoft.com/office/drawing/2014/main" id="{F7F7B071-A4AB-A118-7232-AFF35AC0E95B}"/>
              </a:ext>
            </a:extLst>
          </p:cNvPr>
          <p:cNvGrpSpPr/>
          <p:nvPr/>
        </p:nvGrpSpPr>
        <p:grpSpPr>
          <a:xfrm>
            <a:off x="6318252" y="5511756"/>
            <a:ext cx="307181" cy="150092"/>
            <a:chOff x="3608661" y="1889480"/>
            <a:chExt cx="2758704" cy="1347933"/>
          </a:xfrm>
        </p:grpSpPr>
        <p:sp>
          <p:nvSpPr>
            <p:cNvPr id="179" name="Ellipse 178">
              <a:extLst>
                <a:ext uri="{FF2B5EF4-FFF2-40B4-BE49-F238E27FC236}">
                  <a16:creationId xmlns:a16="http://schemas.microsoft.com/office/drawing/2014/main" id="{1EE2C429-9604-BC4F-8A0C-9C403F4934A7}"/>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0" name="Ellipse 4">
              <a:extLst>
                <a:ext uri="{FF2B5EF4-FFF2-40B4-BE49-F238E27FC236}">
                  <a16:creationId xmlns:a16="http://schemas.microsoft.com/office/drawing/2014/main" id="{B5F18F83-954A-7B51-FBB5-A5512A294F80}"/>
                </a:ext>
              </a:extLst>
            </p:cNvPr>
            <p:cNvSpPr txBox="1"/>
            <p:nvPr/>
          </p:nvSpPr>
          <p:spPr>
            <a:xfrm>
              <a:off x="3608661" y="2086876"/>
              <a:ext cx="2758705" cy="9531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l" defTabSz="2533650" rtl="0" eaLnBrk="1" fontAlgn="auto" latinLnBrk="0" hangingPunct="1">
                <a:lnSpc>
                  <a:spcPct val="90000"/>
                </a:lnSpc>
                <a:spcBef>
                  <a:spcPct val="0"/>
                </a:spcBef>
                <a:spcAft>
                  <a:spcPct val="35000"/>
                </a:spcAft>
                <a:buClrTx/>
                <a:buSzTx/>
                <a:buFontTx/>
                <a:buNone/>
                <a:tabLst/>
                <a:defRPr/>
              </a:pPr>
              <a:r>
                <a:rPr kumimoji="0" lang="de-DE" sz="800" b="0" i="0" u="none" strike="noStrike" kern="1200" cap="none" spc="0" normalizeH="0" baseline="0" noProof="0" dirty="0">
                  <a:ln>
                    <a:noFill/>
                  </a:ln>
                  <a:solidFill>
                    <a:prstClr val="white"/>
                  </a:solidFill>
                  <a:effectLst/>
                  <a:uLnTx/>
                  <a:uFillTx/>
                  <a:latin typeface="Calibri" panose="020F0502020204030204"/>
                  <a:ea typeface="+mn-ea"/>
                  <a:cs typeface="+mn-cs"/>
                </a:rPr>
                <a:t>3x</a:t>
              </a:r>
              <a:endPar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81" name="Gruppieren 180">
            <a:extLst>
              <a:ext uri="{FF2B5EF4-FFF2-40B4-BE49-F238E27FC236}">
                <a16:creationId xmlns:a16="http://schemas.microsoft.com/office/drawing/2014/main" id="{F8D9C798-E357-A799-4CE3-5EC8E21EE058}"/>
              </a:ext>
            </a:extLst>
          </p:cNvPr>
          <p:cNvGrpSpPr/>
          <p:nvPr/>
        </p:nvGrpSpPr>
        <p:grpSpPr>
          <a:xfrm>
            <a:off x="6021178" y="5585250"/>
            <a:ext cx="307181" cy="150092"/>
            <a:chOff x="3608661" y="1889480"/>
            <a:chExt cx="2758704" cy="1347933"/>
          </a:xfrm>
        </p:grpSpPr>
        <p:sp>
          <p:nvSpPr>
            <p:cNvPr id="182" name="Ellipse 181">
              <a:extLst>
                <a:ext uri="{FF2B5EF4-FFF2-40B4-BE49-F238E27FC236}">
                  <a16:creationId xmlns:a16="http://schemas.microsoft.com/office/drawing/2014/main" id="{0B528692-40D6-DD03-DA74-189418C40571}"/>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3" name="Ellipse 4">
              <a:extLst>
                <a:ext uri="{FF2B5EF4-FFF2-40B4-BE49-F238E27FC236}">
                  <a16:creationId xmlns:a16="http://schemas.microsoft.com/office/drawing/2014/main" id="{F2843EED-320F-B7E3-FC09-9D69C21FC4E9}"/>
                </a:ext>
              </a:extLst>
            </p:cNvPr>
            <p:cNvSpPr txBox="1"/>
            <p:nvPr/>
          </p:nvSpPr>
          <p:spPr>
            <a:xfrm>
              <a:off x="3608661" y="2086876"/>
              <a:ext cx="2758705" cy="9531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l" defTabSz="2533650" rtl="0" eaLnBrk="1" fontAlgn="auto" latinLnBrk="0" hangingPunct="1">
                <a:lnSpc>
                  <a:spcPct val="90000"/>
                </a:lnSpc>
                <a:spcBef>
                  <a:spcPct val="0"/>
                </a:spcBef>
                <a:spcAft>
                  <a:spcPct val="35000"/>
                </a:spcAft>
                <a:buClrTx/>
                <a:buSzTx/>
                <a:buFontTx/>
                <a:buNone/>
                <a:tabLst/>
                <a:defRPr/>
              </a:pPr>
              <a:r>
                <a:rPr kumimoji="0" lang="de-DE" sz="800" b="0" i="0" u="none" strike="noStrike" kern="1200" cap="none" spc="0" normalizeH="0" baseline="0" noProof="0" dirty="0">
                  <a:ln>
                    <a:noFill/>
                  </a:ln>
                  <a:solidFill>
                    <a:prstClr val="white"/>
                  </a:solidFill>
                  <a:effectLst/>
                  <a:uLnTx/>
                  <a:uFillTx/>
                  <a:latin typeface="Calibri" panose="020F0502020204030204"/>
                  <a:ea typeface="+mn-ea"/>
                  <a:cs typeface="+mn-cs"/>
                </a:rPr>
                <a:t>3x</a:t>
              </a:r>
              <a:endPar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84" name="Gruppieren 183">
            <a:extLst>
              <a:ext uri="{FF2B5EF4-FFF2-40B4-BE49-F238E27FC236}">
                <a16:creationId xmlns:a16="http://schemas.microsoft.com/office/drawing/2014/main" id="{68534299-076D-A193-66A4-C0B22483657F}"/>
              </a:ext>
            </a:extLst>
          </p:cNvPr>
          <p:cNvGrpSpPr/>
          <p:nvPr/>
        </p:nvGrpSpPr>
        <p:grpSpPr>
          <a:xfrm>
            <a:off x="7601481" y="5415663"/>
            <a:ext cx="307181" cy="150092"/>
            <a:chOff x="3608661" y="1889480"/>
            <a:chExt cx="2758704" cy="1347933"/>
          </a:xfrm>
        </p:grpSpPr>
        <p:sp>
          <p:nvSpPr>
            <p:cNvPr id="185" name="Ellipse 184">
              <a:extLst>
                <a:ext uri="{FF2B5EF4-FFF2-40B4-BE49-F238E27FC236}">
                  <a16:creationId xmlns:a16="http://schemas.microsoft.com/office/drawing/2014/main" id="{F19FCDFD-2C4F-E9AB-77FE-4644E5001BC2}"/>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6" name="Ellipse 4">
              <a:extLst>
                <a:ext uri="{FF2B5EF4-FFF2-40B4-BE49-F238E27FC236}">
                  <a16:creationId xmlns:a16="http://schemas.microsoft.com/office/drawing/2014/main" id="{9EAD9691-7251-AA7F-475C-9A94815B6EA9}"/>
                </a:ext>
              </a:extLst>
            </p:cNvPr>
            <p:cNvSpPr txBox="1"/>
            <p:nvPr/>
          </p:nvSpPr>
          <p:spPr>
            <a:xfrm>
              <a:off x="3608661" y="2086876"/>
              <a:ext cx="2758705" cy="9531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l" defTabSz="2533650" rtl="0" eaLnBrk="1" fontAlgn="auto" latinLnBrk="0" hangingPunct="1">
                <a:lnSpc>
                  <a:spcPct val="90000"/>
                </a:lnSpc>
                <a:spcBef>
                  <a:spcPct val="0"/>
                </a:spcBef>
                <a:spcAft>
                  <a:spcPct val="35000"/>
                </a:spcAft>
                <a:buClrTx/>
                <a:buSzTx/>
                <a:buFontTx/>
                <a:buNone/>
                <a:tabLst/>
                <a:defRPr/>
              </a:pPr>
              <a:r>
                <a:rPr kumimoji="0" lang="de-DE" sz="800" b="0" i="0" u="none" strike="noStrike" kern="1200" cap="none" spc="0" normalizeH="0" baseline="0" noProof="0" dirty="0">
                  <a:ln>
                    <a:noFill/>
                  </a:ln>
                  <a:solidFill>
                    <a:prstClr val="white"/>
                  </a:solidFill>
                  <a:effectLst/>
                  <a:uLnTx/>
                  <a:uFillTx/>
                  <a:latin typeface="Calibri" panose="020F0502020204030204"/>
                  <a:ea typeface="+mn-ea"/>
                  <a:cs typeface="+mn-cs"/>
                </a:rPr>
                <a:t>3x</a:t>
              </a:r>
              <a:endPar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87" name="Gruppieren 186">
            <a:extLst>
              <a:ext uri="{FF2B5EF4-FFF2-40B4-BE49-F238E27FC236}">
                <a16:creationId xmlns:a16="http://schemas.microsoft.com/office/drawing/2014/main" id="{E3E3F31B-50FE-4D01-3B10-23B4D2C4E94A}"/>
              </a:ext>
            </a:extLst>
          </p:cNvPr>
          <p:cNvGrpSpPr/>
          <p:nvPr/>
        </p:nvGrpSpPr>
        <p:grpSpPr>
          <a:xfrm>
            <a:off x="7755071" y="5408154"/>
            <a:ext cx="307181" cy="150092"/>
            <a:chOff x="3608661" y="1889480"/>
            <a:chExt cx="2758704" cy="1347933"/>
          </a:xfrm>
        </p:grpSpPr>
        <p:sp>
          <p:nvSpPr>
            <p:cNvPr id="188" name="Ellipse 187">
              <a:extLst>
                <a:ext uri="{FF2B5EF4-FFF2-40B4-BE49-F238E27FC236}">
                  <a16:creationId xmlns:a16="http://schemas.microsoft.com/office/drawing/2014/main" id="{6E2241CF-BF8F-7B2B-C3CB-BE9353B2AC48}"/>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9" name="Ellipse 4">
              <a:extLst>
                <a:ext uri="{FF2B5EF4-FFF2-40B4-BE49-F238E27FC236}">
                  <a16:creationId xmlns:a16="http://schemas.microsoft.com/office/drawing/2014/main" id="{900A6758-51D8-DAD5-2881-19AF7301051C}"/>
                </a:ext>
              </a:extLst>
            </p:cNvPr>
            <p:cNvSpPr txBox="1"/>
            <p:nvPr/>
          </p:nvSpPr>
          <p:spPr>
            <a:xfrm>
              <a:off x="3608661" y="2086876"/>
              <a:ext cx="2758705" cy="9531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l" defTabSz="2533650" rtl="0" eaLnBrk="1" fontAlgn="auto" latinLnBrk="0" hangingPunct="1">
                <a:lnSpc>
                  <a:spcPct val="90000"/>
                </a:lnSpc>
                <a:spcBef>
                  <a:spcPct val="0"/>
                </a:spcBef>
                <a:spcAft>
                  <a:spcPct val="35000"/>
                </a:spcAft>
                <a:buClrTx/>
                <a:buSzTx/>
                <a:buFontTx/>
                <a:buNone/>
                <a:tabLst/>
                <a:defRPr/>
              </a:pPr>
              <a:r>
                <a:rPr kumimoji="0" lang="de-DE" sz="800" b="0" i="0" u="none" strike="noStrike" kern="1200" cap="none" spc="0" normalizeH="0" baseline="0" noProof="0" dirty="0">
                  <a:ln>
                    <a:noFill/>
                  </a:ln>
                  <a:solidFill>
                    <a:prstClr val="white"/>
                  </a:solidFill>
                  <a:effectLst/>
                  <a:uLnTx/>
                  <a:uFillTx/>
                  <a:latin typeface="Calibri" panose="020F0502020204030204"/>
                  <a:ea typeface="+mn-ea"/>
                  <a:cs typeface="+mn-cs"/>
                </a:rPr>
                <a:t>5x</a:t>
              </a:r>
              <a:endPar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90" name="Gruppieren 189">
            <a:extLst>
              <a:ext uri="{FF2B5EF4-FFF2-40B4-BE49-F238E27FC236}">
                <a16:creationId xmlns:a16="http://schemas.microsoft.com/office/drawing/2014/main" id="{31BC6315-72BA-392B-331C-91D672EA93E3}"/>
              </a:ext>
            </a:extLst>
          </p:cNvPr>
          <p:cNvGrpSpPr/>
          <p:nvPr/>
        </p:nvGrpSpPr>
        <p:grpSpPr>
          <a:xfrm>
            <a:off x="7477094" y="5638315"/>
            <a:ext cx="150092" cy="150092"/>
            <a:chOff x="3977472" y="1889480"/>
            <a:chExt cx="1347933" cy="1347933"/>
          </a:xfrm>
        </p:grpSpPr>
        <p:sp>
          <p:nvSpPr>
            <p:cNvPr id="191" name="Ellipse 190">
              <a:extLst>
                <a:ext uri="{FF2B5EF4-FFF2-40B4-BE49-F238E27FC236}">
                  <a16:creationId xmlns:a16="http://schemas.microsoft.com/office/drawing/2014/main" id="{B0858CC7-2199-D695-0384-F562F54F0391}"/>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2" name="Ellipse 4">
              <a:extLst>
                <a:ext uri="{FF2B5EF4-FFF2-40B4-BE49-F238E27FC236}">
                  <a16:creationId xmlns:a16="http://schemas.microsoft.com/office/drawing/2014/main" id="{A11B2DE5-B50A-8E31-6E09-7EFB3123E70D}"/>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193" name="Gruppieren 192">
            <a:extLst>
              <a:ext uri="{FF2B5EF4-FFF2-40B4-BE49-F238E27FC236}">
                <a16:creationId xmlns:a16="http://schemas.microsoft.com/office/drawing/2014/main" id="{C85BB556-A28C-12F3-010C-8C949479F5D6}"/>
              </a:ext>
            </a:extLst>
          </p:cNvPr>
          <p:cNvGrpSpPr/>
          <p:nvPr/>
        </p:nvGrpSpPr>
        <p:grpSpPr>
          <a:xfrm>
            <a:off x="7942170" y="5562824"/>
            <a:ext cx="150092" cy="150092"/>
            <a:chOff x="3977472" y="1889480"/>
            <a:chExt cx="1347933" cy="1347933"/>
          </a:xfrm>
        </p:grpSpPr>
        <p:sp>
          <p:nvSpPr>
            <p:cNvPr id="194" name="Ellipse 193">
              <a:extLst>
                <a:ext uri="{FF2B5EF4-FFF2-40B4-BE49-F238E27FC236}">
                  <a16:creationId xmlns:a16="http://schemas.microsoft.com/office/drawing/2014/main" id="{454B419D-A293-7384-2F27-5D78F42A437E}"/>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5" name="Ellipse 4">
              <a:extLst>
                <a:ext uri="{FF2B5EF4-FFF2-40B4-BE49-F238E27FC236}">
                  <a16:creationId xmlns:a16="http://schemas.microsoft.com/office/drawing/2014/main" id="{D9191FDA-F684-6AEA-27D4-549A5D3CB2BC}"/>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196" name="Gruppieren 195">
            <a:extLst>
              <a:ext uri="{FF2B5EF4-FFF2-40B4-BE49-F238E27FC236}">
                <a16:creationId xmlns:a16="http://schemas.microsoft.com/office/drawing/2014/main" id="{E6056CF5-5DBB-65EE-F0DA-D5A53294A9DC}"/>
              </a:ext>
            </a:extLst>
          </p:cNvPr>
          <p:cNvGrpSpPr/>
          <p:nvPr/>
        </p:nvGrpSpPr>
        <p:grpSpPr>
          <a:xfrm>
            <a:off x="8034146" y="5202707"/>
            <a:ext cx="150092" cy="150092"/>
            <a:chOff x="3977472" y="1889480"/>
            <a:chExt cx="1347933" cy="1347933"/>
          </a:xfrm>
        </p:grpSpPr>
        <p:sp>
          <p:nvSpPr>
            <p:cNvPr id="197" name="Ellipse 196">
              <a:extLst>
                <a:ext uri="{FF2B5EF4-FFF2-40B4-BE49-F238E27FC236}">
                  <a16:creationId xmlns:a16="http://schemas.microsoft.com/office/drawing/2014/main" id="{50972B5D-DA3A-FF9A-221C-4CBA0E030FFB}"/>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8" name="Ellipse 4">
              <a:extLst>
                <a:ext uri="{FF2B5EF4-FFF2-40B4-BE49-F238E27FC236}">
                  <a16:creationId xmlns:a16="http://schemas.microsoft.com/office/drawing/2014/main" id="{7793E589-60E4-43BD-4620-D71B1E758743}"/>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199" name="Gruppieren 198">
            <a:extLst>
              <a:ext uri="{FF2B5EF4-FFF2-40B4-BE49-F238E27FC236}">
                <a16:creationId xmlns:a16="http://schemas.microsoft.com/office/drawing/2014/main" id="{2D3B3787-8E36-7506-7921-0403CAB21FC9}"/>
              </a:ext>
            </a:extLst>
          </p:cNvPr>
          <p:cNvGrpSpPr/>
          <p:nvPr/>
        </p:nvGrpSpPr>
        <p:grpSpPr>
          <a:xfrm>
            <a:off x="7686083" y="5244783"/>
            <a:ext cx="307181" cy="150092"/>
            <a:chOff x="3608661" y="1889480"/>
            <a:chExt cx="2758704" cy="1347933"/>
          </a:xfrm>
        </p:grpSpPr>
        <p:sp>
          <p:nvSpPr>
            <p:cNvPr id="200" name="Ellipse 199">
              <a:extLst>
                <a:ext uri="{FF2B5EF4-FFF2-40B4-BE49-F238E27FC236}">
                  <a16:creationId xmlns:a16="http://schemas.microsoft.com/office/drawing/2014/main" id="{BA8BC5C0-A57F-1C97-EBBD-52E152B0610B}"/>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1" name="Ellipse 4">
              <a:extLst>
                <a:ext uri="{FF2B5EF4-FFF2-40B4-BE49-F238E27FC236}">
                  <a16:creationId xmlns:a16="http://schemas.microsoft.com/office/drawing/2014/main" id="{D9FA5F9B-484A-CE13-7FE0-2CD977A585AD}"/>
                </a:ext>
              </a:extLst>
            </p:cNvPr>
            <p:cNvSpPr txBox="1"/>
            <p:nvPr/>
          </p:nvSpPr>
          <p:spPr>
            <a:xfrm>
              <a:off x="3608661" y="2086876"/>
              <a:ext cx="2758705" cy="9531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l" defTabSz="2533650" rtl="0" eaLnBrk="1" fontAlgn="auto" latinLnBrk="0" hangingPunct="1">
                <a:lnSpc>
                  <a:spcPct val="90000"/>
                </a:lnSpc>
                <a:spcBef>
                  <a:spcPct val="0"/>
                </a:spcBef>
                <a:spcAft>
                  <a:spcPct val="35000"/>
                </a:spcAft>
                <a:buClrTx/>
                <a:buSzTx/>
                <a:buFontTx/>
                <a:buNone/>
                <a:tabLst/>
                <a:defRPr/>
              </a:pPr>
              <a:r>
                <a:rPr kumimoji="0" lang="de-DE" sz="800" b="0" i="0" u="none" strike="noStrike" kern="1200" cap="none" spc="0" normalizeH="0" baseline="0" noProof="0" dirty="0">
                  <a:ln>
                    <a:noFill/>
                  </a:ln>
                  <a:solidFill>
                    <a:prstClr val="white"/>
                  </a:solidFill>
                  <a:effectLst/>
                  <a:uLnTx/>
                  <a:uFillTx/>
                  <a:latin typeface="Calibri" panose="020F0502020204030204"/>
                  <a:ea typeface="+mn-ea"/>
                  <a:cs typeface="+mn-cs"/>
                </a:rPr>
                <a:t>4x</a:t>
              </a:r>
              <a:endPar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02" name="Gruppieren 201">
            <a:extLst>
              <a:ext uri="{FF2B5EF4-FFF2-40B4-BE49-F238E27FC236}">
                <a16:creationId xmlns:a16="http://schemas.microsoft.com/office/drawing/2014/main" id="{94E730FC-D2FE-3549-0FCB-22E274B2A3B0}"/>
              </a:ext>
            </a:extLst>
          </p:cNvPr>
          <p:cNvGrpSpPr/>
          <p:nvPr/>
        </p:nvGrpSpPr>
        <p:grpSpPr>
          <a:xfrm>
            <a:off x="7263196" y="5249887"/>
            <a:ext cx="307181" cy="150092"/>
            <a:chOff x="3608661" y="1889480"/>
            <a:chExt cx="2758704" cy="1347933"/>
          </a:xfrm>
        </p:grpSpPr>
        <p:sp>
          <p:nvSpPr>
            <p:cNvPr id="203" name="Ellipse 202">
              <a:extLst>
                <a:ext uri="{FF2B5EF4-FFF2-40B4-BE49-F238E27FC236}">
                  <a16:creationId xmlns:a16="http://schemas.microsoft.com/office/drawing/2014/main" id="{438AC229-9B3C-F37A-7556-F43A9F97056C}"/>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4" name="Ellipse 4">
              <a:extLst>
                <a:ext uri="{FF2B5EF4-FFF2-40B4-BE49-F238E27FC236}">
                  <a16:creationId xmlns:a16="http://schemas.microsoft.com/office/drawing/2014/main" id="{1E6E0BAF-3E99-0349-43DC-1CEACEA99D20}"/>
                </a:ext>
              </a:extLst>
            </p:cNvPr>
            <p:cNvSpPr txBox="1"/>
            <p:nvPr/>
          </p:nvSpPr>
          <p:spPr>
            <a:xfrm>
              <a:off x="3608661" y="2086876"/>
              <a:ext cx="2758705" cy="9531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l" defTabSz="2533650" rtl="0" eaLnBrk="1" fontAlgn="auto" latinLnBrk="0" hangingPunct="1">
                <a:lnSpc>
                  <a:spcPct val="90000"/>
                </a:lnSpc>
                <a:spcBef>
                  <a:spcPct val="0"/>
                </a:spcBef>
                <a:spcAft>
                  <a:spcPct val="35000"/>
                </a:spcAft>
                <a:buClrTx/>
                <a:buSzTx/>
                <a:buFontTx/>
                <a:buNone/>
                <a:tabLst/>
                <a:defRPr/>
              </a:pPr>
              <a:r>
                <a:rPr kumimoji="0" lang="de-DE" sz="800" b="0" i="0" u="none" strike="noStrike" kern="1200" cap="none" spc="0" normalizeH="0" baseline="0" noProof="0" dirty="0">
                  <a:ln>
                    <a:noFill/>
                  </a:ln>
                  <a:solidFill>
                    <a:prstClr val="white"/>
                  </a:solidFill>
                  <a:effectLst/>
                  <a:uLnTx/>
                  <a:uFillTx/>
                  <a:latin typeface="Calibri" panose="020F0502020204030204"/>
                  <a:ea typeface="+mn-ea"/>
                  <a:cs typeface="+mn-cs"/>
                </a:rPr>
                <a:t>2x</a:t>
              </a:r>
              <a:endPar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05" name="Gruppieren 204">
            <a:extLst>
              <a:ext uri="{FF2B5EF4-FFF2-40B4-BE49-F238E27FC236}">
                <a16:creationId xmlns:a16="http://schemas.microsoft.com/office/drawing/2014/main" id="{02FA4030-B1BA-3EF6-E6FD-5A7F7018B497}"/>
              </a:ext>
            </a:extLst>
          </p:cNvPr>
          <p:cNvGrpSpPr/>
          <p:nvPr/>
        </p:nvGrpSpPr>
        <p:grpSpPr>
          <a:xfrm>
            <a:off x="7077450" y="5606772"/>
            <a:ext cx="307181" cy="150092"/>
            <a:chOff x="3608661" y="1889480"/>
            <a:chExt cx="2758704" cy="1347933"/>
          </a:xfrm>
        </p:grpSpPr>
        <p:sp>
          <p:nvSpPr>
            <p:cNvPr id="206" name="Ellipse 205">
              <a:extLst>
                <a:ext uri="{FF2B5EF4-FFF2-40B4-BE49-F238E27FC236}">
                  <a16:creationId xmlns:a16="http://schemas.microsoft.com/office/drawing/2014/main" id="{19A71BAE-1DA9-B86C-DF62-16A929A41075}"/>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7" name="Ellipse 4">
              <a:extLst>
                <a:ext uri="{FF2B5EF4-FFF2-40B4-BE49-F238E27FC236}">
                  <a16:creationId xmlns:a16="http://schemas.microsoft.com/office/drawing/2014/main" id="{9CE574ED-6DAC-76C9-5EA8-78C2E24E2053}"/>
                </a:ext>
              </a:extLst>
            </p:cNvPr>
            <p:cNvSpPr txBox="1"/>
            <p:nvPr/>
          </p:nvSpPr>
          <p:spPr>
            <a:xfrm>
              <a:off x="3608661" y="2086876"/>
              <a:ext cx="2758705" cy="9531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l" defTabSz="2533650" rtl="0" eaLnBrk="1" fontAlgn="auto" latinLnBrk="0" hangingPunct="1">
                <a:lnSpc>
                  <a:spcPct val="90000"/>
                </a:lnSpc>
                <a:spcBef>
                  <a:spcPct val="0"/>
                </a:spcBef>
                <a:spcAft>
                  <a:spcPct val="35000"/>
                </a:spcAft>
                <a:buClrTx/>
                <a:buSzTx/>
                <a:buFontTx/>
                <a:buNone/>
                <a:tabLst/>
                <a:defRPr/>
              </a:pPr>
              <a:r>
                <a:rPr kumimoji="0" lang="de-DE" sz="800" b="0" i="0" u="none" strike="noStrike" kern="1200" cap="none" spc="0" normalizeH="0" baseline="0" noProof="0" dirty="0">
                  <a:ln>
                    <a:noFill/>
                  </a:ln>
                  <a:solidFill>
                    <a:prstClr val="white"/>
                  </a:solidFill>
                  <a:effectLst/>
                  <a:uLnTx/>
                  <a:uFillTx/>
                  <a:latin typeface="Calibri" panose="020F0502020204030204"/>
                  <a:ea typeface="+mn-ea"/>
                  <a:cs typeface="+mn-cs"/>
                </a:rPr>
                <a:t>4x</a:t>
              </a:r>
              <a:endPar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08" name="Gruppieren 207">
            <a:extLst>
              <a:ext uri="{FF2B5EF4-FFF2-40B4-BE49-F238E27FC236}">
                <a16:creationId xmlns:a16="http://schemas.microsoft.com/office/drawing/2014/main" id="{0F2A48B6-25CA-1F2D-E304-D7BC8CEC11BC}"/>
              </a:ext>
            </a:extLst>
          </p:cNvPr>
          <p:cNvGrpSpPr/>
          <p:nvPr/>
        </p:nvGrpSpPr>
        <p:grpSpPr>
          <a:xfrm>
            <a:off x="6749048" y="5562823"/>
            <a:ext cx="307181" cy="150092"/>
            <a:chOff x="3608661" y="1889480"/>
            <a:chExt cx="2758704" cy="1347933"/>
          </a:xfrm>
        </p:grpSpPr>
        <p:sp>
          <p:nvSpPr>
            <p:cNvPr id="209" name="Ellipse 208">
              <a:extLst>
                <a:ext uri="{FF2B5EF4-FFF2-40B4-BE49-F238E27FC236}">
                  <a16:creationId xmlns:a16="http://schemas.microsoft.com/office/drawing/2014/main" id="{FF414D05-4D89-A05D-365D-60588F89782F}"/>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0" name="Ellipse 4">
              <a:extLst>
                <a:ext uri="{FF2B5EF4-FFF2-40B4-BE49-F238E27FC236}">
                  <a16:creationId xmlns:a16="http://schemas.microsoft.com/office/drawing/2014/main" id="{95C43CE1-D089-4D84-9927-AF0AF63C0C6B}"/>
                </a:ext>
              </a:extLst>
            </p:cNvPr>
            <p:cNvSpPr txBox="1"/>
            <p:nvPr/>
          </p:nvSpPr>
          <p:spPr>
            <a:xfrm>
              <a:off x="3608661" y="2086876"/>
              <a:ext cx="2758705" cy="9531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l" defTabSz="2533650" rtl="0" eaLnBrk="1" fontAlgn="auto" latinLnBrk="0" hangingPunct="1">
                <a:lnSpc>
                  <a:spcPct val="90000"/>
                </a:lnSpc>
                <a:spcBef>
                  <a:spcPct val="0"/>
                </a:spcBef>
                <a:spcAft>
                  <a:spcPct val="35000"/>
                </a:spcAft>
                <a:buClrTx/>
                <a:buSzTx/>
                <a:buFontTx/>
                <a:buNone/>
                <a:tabLst/>
                <a:defRPr/>
              </a:pPr>
              <a:r>
                <a:rPr kumimoji="0" lang="de-DE" sz="800" b="0" i="0" u="none" strike="noStrike" kern="1200" cap="none" spc="0" normalizeH="0" baseline="0" noProof="0" dirty="0">
                  <a:ln>
                    <a:noFill/>
                  </a:ln>
                  <a:solidFill>
                    <a:prstClr val="white"/>
                  </a:solidFill>
                  <a:effectLst/>
                  <a:uLnTx/>
                  <a:uFillTx/>
                  <a:latin typeface="Calibri" panose="020F0502020204030204"/>
                  <a:ea typeface="+mn-ea"/>
                  <a:cs typeface="+mn-cs"/>
                </a:rPr>
                <a:t>2x</a:t>
              </a:r>
              <a:endPar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11" name="Gruppieren 210">
            <a:extLst>
              <a:ext uri="{FF2B5EF4-FFF2-40B4-BE49-F238E27FC236}">
                <a16:creationId xmlns:a16="http://schemas.microsoft.com/office/drawing/2014/main" id="{D7F7BF9C-D21A-FBF2-8BEB-838DBCB263E3}"/>
              </a:ext>
            </a:extLst>
          </p:cNvPr>
          <p:cNvGrpSpPr/>
          <p:nvPr/>
        </p:nvGrpSpPr>
        <p:grpSpPr>
          <a:xfrm>
            <a:off x="6963261" y="5244581"/>
            <a:ext cx="150092" cy="150092"/>
            <a:chOff x="3977472" y="1889480"/>
            <a:chExt cx="1347933" cy="1347933"/>
          </a:xfrm>
        </p:grpSpPr>
        <p:sp>
          <p:nvSpPr>
            <p:cNvPr id="212" name="Ellipse 211">
              <a:extLst>
                <a:ext uri="{FF2B5EF4-FFF2-40B4-BE49-F238E27FC236}">
                  <a16:creationId xmlns:a16="http://schemas.microsoft.com/office/drawing/2014/main" id="{52EFADEA-36D8-4962-8355-F4DA1AB274C8}"/>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3" name="Ellipse 4">
              <a:extLst>
                <a:ext uri="{FF2B5EF4-FFF2-40B4-BE49-F238E27FC236}">
                  <a16:creationId xmlns:a16="http://schemas.microsoft.com/office/drawing/2014/main" id="{4C9931FC-9685-7EE2-1126-56D10DB5796F}"/>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214" name="Gruppieren 213">
            <a:extLst>
              <a:ext uri="{FF2B5EF4-FFF2-40B4-BE49-F238E27FC236}">
                <a16:creationId xmlns:a16="http://schemas.microsoft.com/office/drawing/2014/main" id="{9DD17D69-5B94-4E10-14DB-B2A4A0E4CCEC}"/>
              </a:ext>
            </a:extLst>
          </p:cNvPr>
          <p:cNvGrpSpPr/>
          <p:nvPr/>
        </p:nvGrpSpPr>
        <p:grpSpPr>
          <a:xfrm>
            <a:off x="7110967" y="4608627"/>
            <a:ext cx="307181" cy="150092"/>
            <a:chOff x="3608661" y="1889480"/>
            <a:chExt cx="2758704" cy="1347933"/>
          </a:xfrm>
        </p:grpSpPr>
        <p:sp>
          <p:nvSpPr>
            <p:cNvPr id="215" name="Ellipse 214">
              <a:extLst>
                <a:ext uri="{FF2B5EF4-FFF2-40B4-BE49-F238E27FC236}">
                  <a16:creationId xmlns:a16="http://schemas.microsoft.com/office/drawing/2014/main" id="{DD6D25B6-4644-0387-917F-01F8B8B44212}"/>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6" name="Ellipse 4">
              <a:extLst>
                <a:ext uri="{FF2B5EF4-FFF2-40B4-BE49-F238E27FC236}">
                  <a16:creationId xmlns:a16="http://schemas.microsoft.com/office/drawing/2014/main" id="{27EF5919-68DC-BD81-F9C0-1C4B4DAD9160}"/>
                </a:ext>
              </a:extLst>
            </p:cNvPr>
            <p:cNvSpPr txBox="1"/>
            <p:nvPr/>
          </p:nvSpPr>
          <p:spPr>
            <a:xfrm>
              <a:off x="3608661" y="2086876"/>
              <a:ext cx="2758705" cy="9531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l" defTabSz="2533650" rtl="0" eaLnBrk="1" fontAlgn="auto" latinLnBrk="0" hangingPunct="1">
                <a:lnSpc>
                  <a:spcPct val="90000"/>
                </a:lnSpc>
                <a:spcBef>
                  <a:spcPct val="0"/>
                </a:spcBef>
                <a:spcAft>
                  <a:spcPct val="35000"/>
                </a:spcAft>
                <a:buClrTx/>
                <a:buSzTx/>
                <a:buFontTx/>
                <a:buNone/>
                <a:tabLst/>
                <a:defRPr/>
              </a:pPr>
              <a:r>
                <a:rPr kumimoji="0" lang="de-DE" sz="800" b="0" i="0" u="none" strike="noStrike" kern="1200" cap="none" spc="0" normalizeH="0" baseline="0" noProof="0" dirty="0">
                  <a:ln>
                    <a:noFill/>
                  </a:ln>
                  <a:solidFill>
                    <a:prstClr val="white"/>
                  </a:solidFill>
                  <a:effectLst/>
                  <a:uLnTx/>
                  <a:uFillTx/>
                  <a:latin typeface="Calibri" panose="020F0502020204030204"/>
                  <a:ea typeface="+mn-ea"/>
                  <a:cs typeface="+mn-cs"/>
                </a:rPr>
                <a:t>2x</a:t>
              </a:r>
              <a:endPar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17" name="Gruppieren 216">
            <a:extLst>
              <a:ext uri="{FF2B5EF4-FFF2-40B4-BE49-F238E27FC236}">
                <a16:creationId xmlns:a16="http://schemas.microsoft.com/office/drawing/2014/main" id="{8820E528-090F-2917-2D8C-5C0D6A19FF5D}"/>
              </a:ext>
            </a:extLst>
          </p:cNvPr>
          <p:cNvGrpSpPr/>
          <p:nvPr/>
        </p:nvGrpSpPr>
        <p:grpSpPr>
          <a:xfrm>
            <a:off x="8216271" y="4994094"/>
            <a:ext cx="307181" cy="150092"/>
            <a:chOff x="3608661" y="1889480"/>
            <a:chExt cx="2758704" cy="1347933"/>
          </a:xfrm>
        </p:grpSpPr>
        <p:sp>
          <p:nvSpPr>
            <p:cNvPr id="218" name="Ellipse 217">
              <a:extLst>
                <a:ext uri="{FF2B5EF4-FFF2-40B4-BE49-F238E27FC236}">
                  <a16:creationId xmlns:a16="http://schemas.microsoft.com/office/drawing/2014/main" id="{933F0154-28D9-9CF5-3B7D-5C937DD4D4DE}"/>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9" name="Ellipse 4">
              <a:extLst>
                <a:ext uri="{FF2B5EF4-FFF2-40B4-BE49-F238E27FC236}">
                  <a16:creationId xmlns:a16="http://schemas.microsoft.com/office/drawing/2014/main" id="{98AD3BFB-C11E-6FDD-B67F-7B6239877B6D}"/>
                </a:ext>
              </a:extLst>
            </p:cNvPr>
            <p:cNvSpPr txBox="1"/>
            <p:nvPr/>
          </p:nvSpPr>
          <p:spPr>
            <a:xfrm>
              <a:off x="3608661" y="2086876"/>
              <a:ext cx="2758705" cy="9531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l" defTabSz="2533650" rtl="0" eaLnBrk="1" fontAlgn="auto" latinLnBrk="0" hangingPunct="1">
                <a:lnSpc>
                  <a:spcPct val="90000"/>
                </a:lnSpc>
                <a:spcBef>
                  <a:spcPct val="0"/>
                </a:spcBef>
                <a:spcAft>
                  <a:spcPct val="35000"/>
                </a:spcAft>
                <a:buClrTx/>
                <a:buSzTx/>
                <a:buFontTx/>
                <a:buNone/>
                <a:tabLst/>
                <a:defRPr/>
              </a:pPr>
              <a:r>
                <a:rPr kumimoji="0" lang="de-DE" sz="800" b="0" i="0" u="none" strike="noStrike" kern="1200" cap="none" spc="0" normalizeH="0" baseline="0" noProof="0" dirty="0">
                  <a:ln>
                    <a:noFill/>
                  </a:ln>
                  <a:solidFill>
                    <a:prstClr val="white"/>
                  </a:solidFill>
                  <a:effectLst/>
                  <a:uLnTx/>
                  <a:uFillTx/>
                  <a:latin typeface="Calibri" panose="020F0502020204030204"/>
                  <a:ea typeface="+mn-ea"/>
                  <a:cs typeface="+mn-cs"/>
                </a:rPr>
                <a:t>2x</a:t>
              </a:r>
              <a:endPar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20" name="Gruppieren 219">
            <a:extLst>
              <a:ext uri="{FF2B5EF4-FFF2-40B4-BE49-F238E27FC236}">
                <a16:creationId xmlns:a16="http://schemas.microsoft.com/office/drawing/2014/main" id="{DF9CACCA-B733-F761-B6E6-A04066FB2152}"/>
              </a:ext>
            </a:extLst>
          </p:cNvPr>
          <p:cNvGrpSpPr/>
          <p:nvPr/>
        </p:nvGrpSpPr>
        <p:grpSpPr>
          <a:xfrm>
            <a:off x="7686390" y="4127320"/>
            <a:ext cx="150092" cy="150092"/>
            <a:chOff x="3977472" y="1889480"/>
            <a:chExt cx="1347933" cy="1347933"/>
          </a:xfrm>
        </p:grpSpPr>
        <p:sp>
          <p:nvSpPr>
            <p:cNvPr id="221" name="Ellipse 220">
              <a:extLst>
                <a:ext uri="{FF2B5EF4-FFF2-40B4-BE49-F238E27FC236}">
                  <a16:creationId xmlns:a16="http://schemas.microsoft.com/office/drawing/2014/main" id="{D36AB79C-1F3A-4855-CA4A-0877D13282C5}"/>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2" name="Ellipse 4">
              <a:extLst>
                <a:ext uri="{FF2B5EF4-FFF2-40B4-BE49-F238E27FC236}">
                  <a16:creationId xmlns:a16="http://schemas.microsoft.com/office/drawing/2014/main" id="{4CE9AA26-5E9F-B3FB-B13E-696AC493D18E}"/>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223" name="Gruppieren 222">
            <a:extLst>
              <a:ext uri="{FF2B5EF4-FFF2-40B4-BE49-F238E27FC236}">
                <a16:creationId xmlns:a16="http://schemas.microsoft.com/office/drawing/2014/main" id="{4A0B05F7-8D84-6864-61AA-E4C1E272F316}"/>
              </a:ext>
            </a:extLst>
          </p:cNvPr>
          <p:cNvGrpSpPr/>
          <p:nvPr/>
        </p:nvGrpSpPr>
        <p:grpSpPr>
          <a:xfrm>
            <a:off x="7381801" y="4188587"/>
            <a:ext cx="150092" cy="150092"/>
            <a:chOff x="3977472" y="1889480"/>
            <a:chExt cx="1347933" cy="1347933"/>
          </a:xfrm>
        </p:grpSpPr>
        <p:sp>
          <p:nvSpPr>
            <p:cNvPr id="224" name="Ellipse 223">
              <a:extLst>
                <a:ext uri="{FF2B5EF4-FFF2-40B4-BE49-F238E27FC236}">
                  <a16:creationId xmlns:a16="http://schemas.microsoft.com/office/drawing/2014/main" id="{FDEB38EB-63FB-5053-8DFA-A9E1049A50F7}"/>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5" name="Ellipse 4">
              <a:extLst>
                <a:ext uri="{FF2B5EF4-FFF2-40B4-BE49-F238E27FC236}">
                  <a16:creationId xmlns:a16="http://schemas.microsoft.com/office/drawing/2014/main" id="{A91FFCCD-559F-1CDD-A0B6-776632D1CD62}"/>
                </a:ext>
              </a:extLst>
            </p:cNvPr>
            <p:cNvSpPr txBox="1"/>
            <p:nvPr/>
          </p:nvSpPr>
          <p:spPr>
            <a:xfrm>
              <a:off x="4174872" y="2086880"/>
              <a:ext cx="953133" cy="9531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ctr" defTabSz="2533650" rtl="0" eaLnBrk="1" fontAlgn="auto" latinLnBrk="0" hangingPunct="1">
                <a:lnSpc>
                  <a:spcPct val="90000"/>
                </a:lnSpc>
                <a:spcBef>
                  <a:spcPct val="0"/>
                </a:spcBef>
                <a:spcAft>
                  <a:spcPct val="35000"/>
                </a:spcAft>
                <a:buClrTx/>
                <a:buSzTx/>
                <a:buFontTx/>
                <a:buNone/>
                <a:tabLst/>
                <a:defRPr/>
              </a:pPr>
              <a:r>
                <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grpSp>
        <p:nvGrpSpPr>
          <p:cNvPr id="226" name="Gruppieren 225">
            <a:extLst>
              <a:ext uri="{FF2B5EF4-FFF2-40B4-BE49-F238E27FC236}">
                <a16:creationId xmlns:a16="http://schemas.microsoft.com/office/drawing/2014/main" id="{7C02D9CB-45B4-42AC-6788-C596DCC0F058}"/>
              </a:ext>
            </a:extLst>
          </p:cNvPr>
          <p:cNvGrpSpPr/>
          <p:nvPr/>
        </p:nvGrpSpPr>
        <p:grpSpPr>
          <a:xfrm>
            <a:off x="6897345" y="4139876"/>
            <a:ext cx="307181" cy="150092"/>
            <a:chOff x="3608661" y="1889480"/>
            <a:chExt cx="2758704" cy="1347933"/>
          </a:xfrm>
        </p:grpSpPr>
        <p:sp>
          <p:nvSpPr>
            <p:cNvPr id="227" name="Ellipse 226">
              <a:extLst>
                <a:ext uri="{FF2B5EF4-FFF2-40B4-BE49-F238E27FC236}">
                  <a16:creationId xmlns:a16="http://schemas.microsoft.com/office/drawing/2014/main" id="{80B2EE53-AA41-8676-1315-EDE002D5FE40}"/>
                </a:ext>
              </a:extLst>
            </p:cNvPr>
            <p:cNvSpPr/>
            <p:nvPr/>
          </p:nvSpPr>
          <p:spPr>
            <a:xfrm>
              <a:off x="3977472" y="1889480"/>
              <a:ext cx="1347933" cy="1347933"/>
            </a:xfrm>
            <a:prstGeom prst="ellipse">
              <a:avLst/>
            </a:prstGeom>
            <a:gradFill flip="none" rotWithShape="1">
              <a:gsLst>
                <a:gs pos="0">
                  <a:schemeClr val="accent3">
                    <a:lumMod val="5000"/>
                    <a:lumOff val="95000"/>
                  </a:schemeClr>
                </a:gs>
                <a:gs pos="74000">
                  <a:srgbClr val="C00000"/>
                </a:gs>
                <a:gs pos="83000">
                  <a:srgbClr val="C00000"/>
                </a:gs>
                <a:gs pos="100000">
                  <a:srgbClr val="F20000"/>
                </a:gs>
              </a:gsLst>
              <a:lin ang="5400000" scaled="1"/>
              <a:tileRect/>
            </a:gradFill>
            <a:ln w="6350">
              <a:solidFill>
                <a:schemeClr val="bg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8" name="Ellipse 4">
              <a:extLst>
                <a:ext uri="{FF2B5EF4-FFF2-40B4-BE49-F238E27FC236}">
                  <a16:creationId xmlns:a16="http://schemas.microsoft.com/office/drawing/2014/main" id="{706015DF-1685-23E9-DD5A-040622BC873A}"/>
                </a:ext>
              </a:extLst>
            </p:cNvPr>
            <p:cNvSpPr txBox="1"/>
            <p:nvPr/>
          </p:nvSpPr>
          <p:spPr>
            <a:xfrm>
              <a:off x="3608661" y="2086876"/>
              <a:ext cx="2758705" cy="9531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2390" tIns="72390" rIns="72390" bIns="72390" numCol="1" spcCol="1270" anchor="ctr" anchorCtr="0">
              <a:noAutofit/>
            </a:bodyPr>
            <a:lstStyle/>
            <a:p>
              <a:pPr marL="0" marR="0" lvl="0" indent="0" algn="l" defTabSz="2533650" rtl="0" eaLnBrk="1" fontAlgn="auto" latinLnBrk="0" hangingPunct="1">
                <a:lnSpc>
                  <a:spcPct val="90000"/>
                </a:lnSpc>
                <a:spcBef>
                  <a:spcPct val="0"/>
                </a:spcBef>
                <a:spcAft>
                  <a:spcPct val="35000"/>
                </a:spcAft>
                <a:buClrTx/>
                <a:buSzTx/>
                <a:buFontTx/>
                <a:buNone/>
                <a:tabLst/>
                <a:defRPr/>
              </a:pPr>
              <a:r>
                <a:rPr kumimoji="0" lang="de-DE" sz="800" b="0" i="0" u="none" strike="noStrike" kern="1200" cap="none" spc="0" normalizeH="0" baseline="0" noProof="0" dirty="0">
                  <a:ln>
                    <a:noFill/>
                  </a:ln>
                  <a:solidFill>
                    <a:prstClr val="white"/>
                  </a:solidFill>
                  <a:effectLst/>
                  <a:uLnTx/>
                  <a:uFillTx/>
                  <a:latin typeface="Calibri" panose="020F0502020204030204"/>
                  <a:ea typeface="+mn-ea"/>
                  <a:cs typeface="+mn-cs"/>
                </a:rPr>
                <a:t>4x</a:t>
              </a:r>
              <a:endParaRPr kumimoji="0" lang="de-DE" sz="5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3" name="Titel 1">
            <a:extLst>
              <a:ext uri="{FF2B5EF4-FFF2-40B4-BE49-F238E27FC236}">
                <a16:creationId xmlns:a16="http://schemas.microsoft.com/office/drawing/2014/main" id="{4312DC83-2F16-8B9A-7142-FD99E74627B6}"/>
              </a:ext>
            </a:extLst>
          </p:cNvPr>
          <p:cNvSpPr>
            <a:spLocks noGrp="1"/>
          </p:cNvSpPr>
          <p:nvPr>
            <p:ph type="title"/>
          </p:nvPr>
        </p:nvSpPr>
        <p:spPr>
          <a:xfrm>
            <a:off x="432000" y="432000"/>
            <a:ext cx="11340000" cy="432000"/>
          </a:xfrm>
        </p:spPr>
        <p:txBody>
          <a:bodyPr rtlCol="0">
            <a:noAutofit/>
          </a:bodyPr>
          <a:lstStyle/>
          <a:p>
            <a:pPr rtl="0"/>
            <a:r>
              <a:rPr lang="en-US" sz="3600" b="1" spc="-150" dirty="0">
                <a:effectLst>
                  <a:outerShdw blurRad="50800" dist="12700" dir="2700000" algn="tl" rotWithShape="0">
                    <a:prstClr val="black">
                      <a:alpha val="40000"/>
                    </a:prstClr>
                  </a:outerShdw>
                </a:effectLst>
                <a:latin typeface="Century Gothic" panose="020B0502020202020204" pitchFamily="34" charset="0"/>
              </a:rPr>
              <a:t>Map of a Modell for Reverse and Refurbish Hubs </a:t>
            </a:r>
            <a:endParaRPr lang="de-DE" sz="3600" b="1" spc="-150" dirty="0">
              <a:effectLst>
                <a:outerShdw blurRad="50800" dist="12700" dir="2700000" algn="tl" rotWithShape="0">
                  <a:prstClr val="black">
                    <a:alpha val="40000"/>
                  </a:prstClr>
                </a:outerShdw>
              </a:effectLst>
              <a:latin typeface="Century Gothic" panose="020B0502020202020204" pitchFamily="34" charset="0"/>
            </a:endParaRPr>
          </a:p>
        </p:txBody>
      </p:sp>
      <p:sp>
        <p:nvSpPr>
          <p:cNvPr id="229" name="Textplatzhalter 2">
            <a:extLst>
              <a:ext uri="{FF2B5EF4-FFF2-40B4-BE49-F238E27FC236}">
                <a16:creationId xmlns:a16="http://schemas.microsoft.com/office/drawing/2014/main" id="{A81398A5-64F5-4B51-8872-A6D027AE02F9}"/>
              </a:ext>
            </a:extLst>
          </p:cNvPr>
          <p:cNvSpPr txBox="1">
            <a:spLocks/>
          </p:cNvSpPr>
          <p:nvPr/>
        </p:nvSpPr>
        <p:spPr>
          <a:xfrm>
            <a:off x="432000" y="2499821"/>
            <a:ext cx="4696620" cy="2908018"/>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existent </a:t>
            </a:r>
            <a:r>
              <a:rPr kumimoji="0" lang="de-DE" sz="24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Wholesaler</a:t>
            </a:r>
            <a:r>
              <a:rPr kumimoji="0" lang="de-DE"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Network</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 </a:t>
            </a:r>
            <a:r>
              <a:rPr kumimoji="0" lang="en-US" sz="24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IQpak</a:t>
            </a: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-Database prevents fraud, enables cross-border deposits and activates low-threshold reversals</a:t>
            </a:r>
            <a:endParaRPr kumimoji="0" lang="de-DE"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287790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ransparentes Material, Glas, Design enthält.&#10;&#10;Automatisch generierte Beschreibung">
            <a:extLst>
              <a:ext uri="{FF2B5EF4-FFF2-40B4-BE49-F238E27FC236}">
                <a16:creationId xmlns:a16="http://schemas.microsoft.com/office/drawing/2014/main" id="{7E828822-7F46-1579-1C2F-12702FE125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62472" cy="6857999"/>
          </a:xfrm>
          <a:prstGeom prst="rect">
            <a:avLst/>
          </a:prstGeom>
        </p:spPr>
      </p:pic>
      <p:sp>
        <p:nvSpPr>
          <p:cNvPr id="8" name="Titel 2">
            <a:extLst>
              <a:ext uri="{FF2B5EF4-FFF2-40B4-BE49-F238E27FC236}">
                <a16:creationId xmlns:a16="http://schemas.microsoft.com/office/drawing/2014/main" id="{07CED8DD-E4C5-2D8D-A24C-F1BF339FEACB}"/>
              </a:ext>
            </a:extLst>
          </p:cNvPr>
          <p:cNvSpPr>
            <a:spLocks noGrp="1"/>
          </p:cNvSpPr>
          <p:nvPr>
            <p:ph type="ctrTitle"/>
          </p:nvPr>
        </p:nvSpPr>
        <p:spPr>
          <a:xfrm>
            <a:off x="2125980" y="2811053"/>
            <a:ext cx="10066020" cy="1261295"/>
          </a:xfrm>
          <a:solidFill>
            <a:schemeClr val="bg1"/>
          </a:solidFill>
        </p:spPr>
        <p:txBody>
          <a:bodyPr rtlCol="0" anchor="ctr">
            <a:noAutofit/>
          </a:bodyPr>
          <a:lstStyle/>
          <a:p>
            <a:r>
              <a:rPr lang="de-DE" sz="4800" b="1" dirty="0">
                <a:solidFill>
                  <a:srgbClr val="151515"/>
                </a:solidFill>
                <a:latin typeface="Century Gothic" panose="020B0502020202020204" pitchFamily="34" charset="0"/>
              </a:rPr>
              <a:t>Vielen Dank, </a:t>
            </a:r>
            <a:r>
              <a:rPr lang="de-DE" sz="4800" b="1" dirty="0" err="1">
                <a:solidFill>
                  <a:srgbClr val="151515"/>
                </a:solidFill>
                <a:latin typeface="Century Gothic" panose="020B0502020202020204" pitchFamily="34" charset="0"/>
              </a:rPr>
              <a:t>Thanks</a:t>
            </a:r>
            <a:r>
              <a:rPr lang="de-DE" sz="4800" b="1" dirty="0">
                <a:solidFill>
                  <a:srgbClr val="151515"/>
                </a:solidFill>
                <a:latin typeface="Century Gothic" panose="020B0502020202020204" pitchFamily="34" charset="0"/>
              </a:rPr>
              <a:t> </a:t>
            </a:r>
            <a:r>
              <a:rPr lang="de-DE" sz="4800" b="1" dirty="0" err="1">
                <a:solidFill>
                  <a:srgbClr val="151515"/>
                </a:solidFill>
                <a:latin typeface="Century Gothic" panose="020B0502020202020204" pitchFamily="34" charset="0"/>
              </a:rPr>
              <a:t>for</a:t>
            </a:r>
            <a:r>
              <a:rPr lang="de-DE" sz="4800" b="1" dirty="0">
                <a:solidFill>
                  <a:srgbClr val="151515"/>
                </a:solidFill>
                <a:latin typeface="Century Gothic" panose="020B0502020202020204" pitchFamily="34" charset="0"/>
              </a:rPr>
              <a:t> Attention</a:t>
            </a:r>
          </a:p>
        </p:txBody>
      </p:sp>
      <p:sp>
        <p:nvSpPr>
          <p:cNvPr id="11" name="Rechteck 10">
            <a:extLst>
              <a:ext uri="{FF2B5EF4-FFF2-40B4-BE49-F238E27FC236}">
                <a16:creationId xmlns:a16="http://schemas.microsoft.com/office/drawing/2014/main" id="{3E7DBCDC-34ED-D833-0167-D020E0516049}"/>
              </a:ext>
            </a:extLst>
          </p:cNvPr>
          <p:cNvSpPr/>
          <p:nvPr/>
        </p:nvSpPr>
        <p:spPr>
          <a:xfrm>
            <a:off x="9162473" y="2674164"/>
            <a:ext cx="3029527" cy="136888"/>
          </a:xfrm>
          <a:prstGeom prst="rect">
            <a:avLst/>
          </a:prstGeom>
          <a:solidFill>
            <a:srgbClr val="ABD6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hteck 12">
            <a:extLst>
              <a:ext uri="{FF2B5EF4-FFF2-40B4-BE49-F238E27FC236}">
                <a16:creationId xmlns:a16="http://schemas.microsoft.com/office/drawing/2014/main" id="{FC676C4C-EB95-B321-8D71-91D234F09275}"/>
              </a:ext>
            </a:extLst>
          </p:cNvPr>
          <p:cNvSpPr/>
          <p:nvPr/>
        </p:nvSpPr>
        <p:spPr>
          <a:xfrm>
            <a:off x="0" y="6788727"/>
            <a:ext cx="9162472" cy="69272"/>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hteck 5">
            <a:extLst>
              <a:ext uri="{FF2B5EF4-FFF2-40B4-BE49-F238E27FC236}">
                <a16:creationId xmlns:a16="http://schemas.microsoft.com/office/drawing/2014/main" id="{F30475A9-17F3-E172-5ADF-2932989CF10D}"/>
              </a:ext>
            </a:extLst>
          </p:cNvPr>
          <p:cNvSpPr/>
          <p:nvPr/>
        </p:nvSpPr>
        <p:spPr>
          <a:xfrm>
            <a:off x="9162472" y="6197600"/>
            <a:ext cx="2588995" cy="60575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hteck 9">
            <a:extLst>
              <a:ext uri="{FF2B5EF4-FFF2-40B4-BE49-F238E27FC236}">
                <a16:creationId xmlns:a16="http://schemas.microsoft.com/office/drawing/2014/main" id="{3D5DA607-5E78-D524-2BC5-45DE19AC8AD6}"/>
              </a:ext>
            </a:extLst>
          </p:cNvPr>
          <p:cNvSpPr/>
          <p:nvPr/>
        </p:nvSpPr>
        <p:spPr>
          <a:xfrm>
            <a:off x="9162472" y="6788727"/>
            <a:ext cx="2588996" cy="69273"/>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hteck 11">
            <a:extLst>
              <a:ext uri="{FF2B5EF4-FFF2-40B4-BE49-F238E27FC236}">
                <a16:creationId xmlns:a16="http://schemas.microsoft.com/office/drawing/2014/main" id="{30B81291-696A-DC25-3F53-F22640DB1167}"/>
              </a:ext>
            </a:extLst>
          </p:cNvPr>
          <p:cNvSpPr/>
          <p:nvPr/>
        </p:nvSpPr>
        <p:spPr>
          <a:xfrm>
            <a:off x="11751469" y="6788727"/>
            <a:ext cx="440530" cy="69272"/>
          </a:xfrm>
          <a:prstGeom prst="rect">
            <a:avLst/>
          </a:prstGeom>
          <a:solidFill>
            <a:srgbClr val="ABD6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Grafik 15" descr="Ein Bild, das Text, Schrift, Grafiken, Logo enthält.&#10;&#10;Automatisch generierte Beschreibung">
            <a:extLst>
              <a:ext uri="{FF2B5EF4-FFF2-40B4-BE49-F238E27FC236}">
                <a16:creationId xmlns:a16="http://schemas.microsoft.com/office/drawing/2014/main" id="{B6301B70-8CB1-4A95-78C8-07B2E91370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2726" y="6258114"/>
            <a:ext cx="328488" cy="486649"/>
          </a:xfrm>
          <a:prstGeom prst="rect">
            <a:avLst/>
          </a:prstGeom>
        </p:spPr>
      </p:pic>
      <p:sp>
        <p:nvSpPr>
          <p:cNvPr id="17" name="Rechteck 16">
            <a:extLst>
              <a:ext uri="{FF2B5EF4-FFF2-40B4-BE49-F238E27FC236}">
                <a16:creationId xmlns:a16="http://schemas.microsoft.com/office/drawing/2014/main" id="{C65C9D94-6284-17DE-81A8-AAAFE70058F7}"/>
              </a:ext>
            </a:extLst>
          </p:cNvPr>
          <p:cNvSpPr/>
          <p:nvPr/>
        </p:nvSpPr>
        <p:spPr>
          <a:xfrm>
            <a:off x="11751468" y="6197601"/>
            <a:ext cx="440532" cy="591126"/>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oliennummernplatzhalter 11">
            <a:extLst>
              <a:ext uri="{FF2B5EF4-FFF2-40B4-BE49-F238E27FC236}">
                <a16:creationId xmlns:a16="http://schemas.microsoft.com/office/drawing/2014/main" id="{0044C3C5-2D46-5A79-5D73-4DAAD4733489}"/>
              </a:ext>
            </a:extLst>
          </p:cNvPr>
          <p:cNvSpPr txBox="1">
            <a:spLocks/>
          </p:cNvSpPr>
          <p:nvPr/>
        </p:nvSpPr>
        <p:spPr>
          <a:xfrm>
            <a:off x="11760000" y="6197600"/>
            <a:ext cx="432000" cy="576503"/>
          </a:xfrm>
          <a:prstGeom prst="rect">
            <a:avLst/>
          </a:prstGeom>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de-DE"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de-DE"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9" name="Gerader Verbinder 18">
            <a:extLst>
              <a:ext uri="{FF2B5EF4-FFF2-40B4-BE49-F238E27FC236}">
                <a16:creationId xmlns:a16="http://schemas.microsoft.com/office/drawing/2014/main" id="{F9F18885-B547-7459-FA5B-09BF6EA9F0ED}"/>
              </a:ext>
            </a:extLst>
          </p:cNvPr>
          <p:cNvCxnSpPr>
            <a:cxnSpLocks/>
          </p:cNvCxnSpPr>
          <p:nvPr/>
        </p:nvCxnSpPr>
        <p:spPr>
          <a:xfrm>
            <a:off x="9162471" y="6197600"/>
            <a:ext cx="258899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 name="Textplatzhalter 4">
            <a:extLst>
              <a:ext uri="{FF2B5EF4-FFF2-40B4-BE49-F238E27FC236}">
                <a16:creationId xmlns:a16="http://schemas.microsoft.com/office/drawing/2014/main" id="{8C3402FD-7921-F838-8283-7094535E2CA9}"/>
              </a:ext>
            </a:extLst>
          </p:cNvPr>
          <p:cNvSpPr txBox="1">
            <a:spLocks/>
          </p:cNvSpPr>
          <p:nvPr/>
        </p:nvSpPr>
        <p:spPr>
          <a:xfrm>
            <a:off x="7556500" y="4306722"/>
            <a:ext cx="3663950" cy="316800"/>
          </a:xfrm>
          <a:prstGeom prst="rect">
            <a:avLst/>
          </a:prstGeom>
          <a:solidFill>
            <a:schemeClr val="bg2">
              <a:lumMod val="25000"/>
            </a:schemeClr>
          </a:solidFill>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+49 441 777 9696</a:t>
            </a:r>
          </a:p>
        </p:txBody>
      </p:sp>
      <p:sp>
        <p:nvSpPr>
          <p:cNvPr id="22" name="Textplatzhalter 5">
            <a:extLst>
              <a:ext uri="{FF2B5EF4-FFF2-40B4-BE49-F238E27FC236}">
                <a16:creationId xmlns:a16="http://schemas.microsoft.com/office/drawing/2014/main" id="{ED7EC604-FBCB-6ED9-16B9-C395AAEE92DA}"/>
              </a:ext>
            </a:extLst>
          </p:cNvPr>
          <p:cNvSpPr txBox="1">
            <a:spLocks/>
          </p:cNvSpPr>
          <p:nvPr/>
        </p:nvSpPr>
        <p:spPr>
          <a:xfrm>
            <a:off x="7556500" y="4655739"/>
            <a:ext cx="3663950" cy="316800"/>
          </a:xfrm>
          <a:prstGeom prst="rect">
            <a:avLst/>
          </a:prstGeom>
          <a:solidFill>
            <a:schemeClr val="bg2">
              <a:lumMod val="25000"/>
            </a:schemeClr>
          </a:solidFill>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info@iqpak.com</a:t>
            </a:r>
          </a:p>
        </p:txBody>
      </p:sp>
      <p:pic>
        <p:nvPicPr>
          <p:cNvPr id="23" name="Grafik 22" descr="Umschlag" title="Symbol – E-Mail des Referenten">
            <a:extLst>
              <a:ext uri="{FF2B5EF4-FFF2-40B4-BE49-F238E27FC236}">
                <a16:creationId xmlns:a16="http://schemas.microsoft.com/office/drawing/2014/main" id="{BBB8AD14-FEF7-A256-66EB-B20F1932559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522869" y="4652494"/>
            <a:ext cx="340519" cy="318443"/>
          </a:xfrm>
          <a:prstGeom prst="rect">
            <a:avLst/>
          </a:prstGeom>
        </p:spPr>
      </p:pic>
      <p:pic>
        <p:nvPicPr>
          <p:cNvPr id="25" name="Grafik 24" descr="Telefon mit einfarbiger Füllung">
            <a:extLst>
              <a:ext uri="{FF2B5EF4-FFF2-40B4-BE49-F238E27FC236}">
                <a16:creationId xmlns:a16="http://schemas.microsoft.com/office/drawing/2014/main" id="{D9F56E23-6429-F99A-7946-9782932AC91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63365" y="4236522"/>
            <a:ext cx="457200" cy="457200"/>
          </a:xfrm>
          <a:prstGeom prst="rect">
            <a:avLst/>
          </a:prstGeom>
        </p:spPr>
      </p:pic>
    </p:spTree>
    <p:extLst>
      <p:ext uri="{BB962C8B-B14F-4D97-AF65-F5344CB8AC3E}">
        <p14:creationId xmlns:p14="http://schemas.microsoft.com/office/powerpoint/2010/main" val="34111503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3"/>
          </p:nvPr>
        </p:nvSpPr>
        <p:spPr>
          <a:xfrm>
            <a:off x="5842769" y="2392299"/>
            <a:ext cx="32400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de-DE"/>
            </a:defPPr>
            <a:lvl1pPr algn="l" rtl="0" fontAlgn="base">
              <a:spcBef>
                <a:spcPct val="0"/>
              </a:spcBef>
              <a:spcAft>
                <a:spcPct val="40000"/>
              </a:spcAft>
              <a:buFont typeface="Wingdings" pitchFamily="2" charset="2"/>
              <a:defRPr lang="de-DE" sz="1000" b="1" kern="1200" smtClean="0">
                <a:solidFill>
                  <a:schemeClr val="bg2"/>
                </a:solidFill>
                <a:latin typeface="Frutiger LT Com 55 Roman" pitchFamily="34" charset="0"/>
                <a:ea typeface="+mn-ea"/>
                <a:cs typeface="+mn-cs"/>
              </a:defRPr>
            </a:lvl1pPr>
            <a:lvl2pPr marL="4572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2pPr>
            <a:lvl3pPr marL="9144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3pPr>
            <a:lvl4pPr marL="13716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4pPr>
            <a:lvl5pPr marL="18288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5pPr>
            <a:lvl6pPr marL="2286000" algn="l" defTabSz="914400" rtl="0" eaLnBrk="1" latinLnBrk="0" hangingPunct="1">
              <a:defRPr kern="1200">
                <a:solidFill>
                  <a:schemeClr val="tx1"/>
                </a:solidFill>
                <a:latin typeface="Frutiger LT Com 55 Roman" pitchFamily="34" charset="0"/>
                <a:ea typeface="+mn-ea"/>
                <a:cs typeface="+mn-cs"/>
              </a:defRPr>
            </a:lvl6pPr>
            <a:lvl7pPr marL="2743200" algn="l" defTabSz="914400" rtl="0" eaLnBrk="1" latinLnBrk="0" hangingPunct="1">
              <a:defRPr kern="1200">
                <a:solidFill>
                  <a:schemeClr val="tx1"/>
                </a:solidFill>
                <a:latin typeface="Frutiger LT Com 55 Roman" pitchFamily="34" charset="0"/>
                <a:ea typeface="+mn-ea"/>
                <a:cs typeface="+mn-cs"/>
              </a:defRPr>
            </a:lvl7pPr>
            <a:lvl8pPr marL="3200400" algn="l" defTabSz="914400" rtl="0" eaLnBrk="1" latinLnBrk="0" hangingPunct="1">
              <a:defRPr kern="1200">
                <a:solidFill>
                  <a:schemeClr val="tx1"/>
                </a:solidFill>
                <a:latin typeface="Frutiger LT Com 55 Roman" pitchFamily="34" charset="0"/>
                <a:ea typeface="+mn-ea"/>
                <a:cs typeface="+mn-cs"/>
              </a:defRPr>
            </a:lvl8pPr>
            <a:lvl9pPr marL="3657600" algn="l" defTabSz="914400" rtl="0" eaLnBrk="1" latinLnBrk="0" hangingPunct="1">
              <a:defRPr kern="1200">
                <a:solidFill>
                  <a:schemeClr val="tx1"/>
                </a:solidFill>
                <a:latin typeface="Frutiger LT Com 55 Roman" pitchFamily="34" charset="0"/>
                <a:ea typeface="+mn-ea"/>
                <a:cs typeface="+mn-cs"/>
              </a:defRPr>
            </a:lvl9pPr>
          </a:lstStyle>
          <a:p>
            <a:pPr>
              <a:spcBef>
                <a:spcPct val="50000"/>
              </a:spcBef>
              <a:spcAft>
                <a:spcPct val="0"/>
              </a:spcAft>
              <a:buFontTx/>
              <a:buNone/>
            </a:pPr>
            <a:r>
              <a:rPr lang="de-DE"/>
              <a:t> </a:t>
            </a:r>
          </a:p>
        </p:txBody>
      </p:sp>
      <p:sp>
        <p:nvSpPr>
          <p:cNvPr id="5" name="Foliennummernplatzhalter 4"/>
          <p:cNvSpPr>
            <a:spLocks noGrp="1"/>
          </p:cNvSpPr>
          <p:nvPr>
            <p:ph type="sldNum" sz="quarter" idx="4"/>
          </p:nvPr>
        </p:nvSpPr>
        <p:spPr/>
        <p:txBody>
          <a:bodyPr/>
          <a:lstStyle/>
          <a:p>
            <a:pPr>
              <a:spcBef>
                <a:spcPct val="50000"/>
              </a:spcBef>
              <a:spcAft>
                <a:spcPct val="0"/>
              </a:spcAft>
              <a:buFontTx/>
              <a:buNone/>
            </a:pPr>
            <a:r>
              <a:rPr lang="de-DE"/>
              <a:t>Seite </a:t>
            </a:r>
            <a:fld id="{A06316EC-39FF-4C97-AA6E-29B761CE3E45}" type="slidenum">
              <a:rPr lang="de-DE" smtClean="0"/>
              <a:pPr>
                <a:spcBef>
                  <a:spcPct val="50000"/>
                </a:spcBef>
                <a:spcAft>
                  <a:spcPct val="0"/>
                </a:spcAft>
                <a:buFontTx/>
                <a:buNone/>
              </a:pPr>
              <a:t>22</a:t>
            </a:fld>
            <a:endParaRPr lang="de-DE"/>
          </a:p>
        </p:txBody>
      </p:sp>
      <p:grpSp>
        <p:nvGrpSpPr>
          <p:cNvPr id="8" name="Gruppieren 7">
            <a:extLst>
              <a:ext uri="{FF2B5EF4-FFF2-40B4-BE49-F238E27FC236}">
                <a16:creationId xmlns:a16="http://schemas.microsoft.com/office/drawing/2014/main" id="{C0BD5FA0-8922-F810-7F8B-937F0E8A2F45}"/>
              </a:ext>
            </a:extLst>
          </p:cNvPr>
          <p:cNvGrpSpPr/>
          <p:nvPr/>
        </p:nvGrpSpPr>
        <p:grpSpPr>
          <a:xfrm>
            <a:off x="5704321" y="334800"/>
            <a:ext cx="6412248" cy="5578321"/>
            <a:chOff x="5704321" y="334800"/>
            <a:chExt cx="6412248" cy="5578321"/>
          </a:xfrm>
        </p:grpSpPr>
        <p:pic>
          <p:nvPicPr>
            <p:cNvPr id="20" name="Grafik 19">
              <a:extLst>
                <a:ext uri="{FF2B5EF4-FFF2-40B4-BE49-F238E27FC236}">
                  <a16:creationId xmlns:a16="http://schemas.microsoft.com/office/drawing/2014/main" id="{B949B265-320A-490E-796A-5EE371400260}"/>
                </a:ext>
              </a:extLst>
            </p:cNvPr>
            <p:cNvPicPr>
              <a:picLocks noChangeAspect="1"/>
            </p:cNvPicPr>
            <p:nvPr/>
          </p:nvPicPr>
          <p:blipFill>
            <a:blip r:embed="rId2"/>
            <a:stretch>
              <a:fillRect/>
            </a:stretch>
          </p:blipFill>
          <p:spPr>
            <a:xfrm>
              <a:off x="6063906" y="334800"/>
              <a:ext cx="5734967" cy="5578321"/>
            </a:xfrm>
            <a:prstGeom prst="rect">
              <a:avLst/>
            </a:prstGeom>
          </p:spPr>
        </p:pic>
        <p:sp>
          <p:nvSpPr>
            <p:cNvPr id="3" name="Textfeld 2">
              <a:extLst>
                <a:ext uri="{FF2B5EF4-FFF2-40B4-BE49-F238E27FC236}">
                  <a16:creationId xmlns:a16="http://schemas.microsoft.com/office/drawing/2014/main" id="{FEB55A93-6EB6-2D17-B73B-7BAAAA9F87C7}"/>
                </a:ext>
              </a:extLst>
            </p:cNvPr>
            <p:cNvSpPr txBox="1"/>
            <p:nvPr/>
          </p:nvSpPr>
          <p:spPr>
            <a:xfrm>
              <a:off x="6033212" y="2817252"/>
              <a:ext cx="1173519" cy="494623"/>
            </a:xfrm>
            <a:prstGeom prst="rect">
              <a:avLst/>
            </a:prstGeom>
            <a:solidFill>
              <a:schemeClr val="bg1"/>
            </a:solidFill>
          </p:spPr>
          <p:txBody>
            <a:bodyPr wrap="square" lIns="0" tIns="0" rIns="0" bIns="0" rtlCol="0">
              <a:spAutoFit/>
            </a:bodyPr>
            <a:lstStyle/>
            <a:p>
              <a:pPr algn="l">
                <a:lnSpc>
                  <a:spcPts val="1960"/>
                </a:lnSpc>
                <a:buClr>
                  <a:schemeClr val="accent1"/>
                </a:buClr>
              </a:pPr>
              <a:r>
                <a:rPr lang="de-DE" sz="1600" dirty="0"/>
                <a:t>System-Layer</a:t>
              </a:r>
              <a:endParaRPr lang="de-DE" sz="1400" dirty="0"/>
            </a:p>
            <a:p>
              <a:pPr marL="180000" indent="-180000" algn="l">
                <a:lnSpc>
                  <a:spcPts val="1960"/>
                </a:lnSpc>
                <a:buClr>
                  <a:schemeClr val="accent1"/>
                </a:buClr>
                <a:buFont typeface="Wingdings" panose="05000000000000000000" pitchFamily="2" charset="2"/>
                <a:buChar char="§"/>
              </a:pPr>
              <a:endParaRPr lang="de-DE" sz="1400" dirty="0"/>
            </a:p>
          </p:txBody>
        </p:sp>
        <p:sp>
          <p:nvSpPr>
            <p:cNvPr id="7" name="Textfeld 6">
              <a:extLst>
                <a:ext uri="{FF2B5EF4-FFF2-40B4-BE49-F238E27FC236}">
                  <a16:creationId xmlns:a16="http://schemas.microsoft.com/office/drawing/2014/main" id="{90478181-BACA-92AF-1E20-B4498A226F0A}"/>
                </a:ext>
              </a:extLst>
            </p:cNvPr>
            <p:cNvSpPr txBox="1"/>
            <p:nvPr/>
          </p:nvSpPr>
          <p:spPr>
            <a:xfrm>
              <a:off x="10648449" y="1689704"/>
              <a:ext cx="1371561" cy="494623"/>
            </a:xfrm>
            <a:prstGeom prst="rect">
              <a:avLst/>
            </a:prstGeom>
            <a:solidFill>
              <a:schemeClr val="bg1"/>
            </a:solidFill>
          </p:spPr>
          <p:txBody>
            <a:bodyPr wrap="square" lIns="0" tIns="0" rIns="0" bIns="0" rtlCol="0">
              <a:spAutoFit/>
            </a:bodyPr>
            <a:lstStyle/>
            <a:p>
              <a:pPr algn="l">
                <a:lnSpc>
                  <a:spcPts val="1960"/>
                </a:lnSpc>
                <a:buClr>
                  <a:schemeClr val="accent1"/>
                </a:buClr>
              </a:pPr>
              <a:r>
                <a:rPr lang="de-DE" sz="1600" dirty="0"/>
                <a:t>Content-Layer</a:t>
              </a:r>
              <a:endParaRPr lang="de-DE" sz="1400" dirty="0"/>
            </a:p>
            <a:p>
              <a:pPr marL="180000" indent="-180000" algn="l">
                <a:lnSpc>
                  <a:spcPts val="1960"/>
                </a:lnSpc>
                <a:buClr>
                  <a:schemeClr val="accent1"/>
                </a:buClr>
                <a:buFont typeface="Wingdings" panose="05000000000000000000" pitchFamily="2" charset="2"/>
                <a:buChar char="§"/>
              </a:pPr>
              <a:endParaRPr lang="de-DE" sz="1400" dirty="0"/>
            </a:p>
          </p:txBody>
        </p:sp>
        <p:sp>
          <p:nvSpPr>
            <p:cNvPr id="9" name="Textfeld 8">
              <a:extLst>
                <a:ext uri="{FF2B5EF4-FFF2-40B4-BE49-F238E27FC236}">
                  <a16:creationId xmlns:a16="http://schemas.microsoft.com/office/drawing/2014/main" id="{B528B90E-AE3D-B590-AC4B-0484E9A0456D}"/>
                </a:ext>
              </a:extLst>
            </p:cNvPr>
            <p:cNvSpPr txBox="1"/>
            <p:nvPr/>
          </p:nvSpPr>
          <p:spPr>
            <a:xfrm>
              <a:off x="10614159" y="4728209"/>
              <a:ext cx="1502410" cy="244682"/>
            </a:xfrm>
            <a:prstGeom prst="rect">
              <a:avLst/>
            </a:prstGeom>
            <a:solidFill>
              <a:schemeClr val="bg1"/>
            </a:solidFill>
          </p:spPr>
          <p:txBody>
            <a:bodyPr wrap="square" lIns="0" tIns="0" rIns="0" bIns="0" rtlCol="0">
              <a:spAutoFit/>
            </a:bodyPr>
            <a:lstStyle/>
            <a:p>
              <a:pPr algn="l">
                <a:lnSpc>
                  <a:spcPts val="1960"/>
                </a:lnSpc>
                <a:buClr>
                  <a:schemeClr val="accent1"/>
                </a:buClr>
              </a:pPr>
              <a:r>
                <a:rPr lang="de-DE" sz="1600" dirty="0"/>
                <a:t>Handling-Layer</a:t>
              </a:r>
            </a:p>
          </p:txBody>
        </p:sp>
        <p:sp>
          <p:nvSpPr>
            <p:cNvPr id="10" name="Textfeld 9">
              <a:extLst>
                <a:ext uri="{FF2B5EF4-FFF2-40B4-BE49-F238E27FC236}">
                  <a16:creationId xmlns:a16="http://schemas.microsoft.com/office/drawing/2014/main" id="{6B23ABD1-731A-70A2-737B-E3EC806123AE}"/>
                </a:ext>
              </a:extLst>
            </p:cNvPr>
            <p:cNvSpPr txBox="1"/>
            <p:nvPr/>
          </p:nvSpPr>
          <p:spPr>
            <a:xfrm>
              <a:off x="5842769" y="3678312"/>
              <a:ext cx="1142825" cy="494623"/>
            </a:xfrm>
            <a:prstGeom prst="rect">
              <a:avLst/>
            </a:prstGeom>
            <a:solidFill>
              <a:schemeClr val="bg1"/>
            </a:solidFill>
          </p:spPr>
          <p:txBody>
            <a:bodyPr wrap="square" lIns="0" tIns="0" rIns="0" bIns="0" rtlCol="0">
              <a:spAutoFit/>
            </a:bodyPr>
            <a:lstStyle/>
            <a:p>
              <a:pPr algn="l">
                <a:lnSpc>
                  <a:spcPts val="1960"/>
                </a:lnSpc>
                <a:buClr>
                  <a:schemeClr val="accent1"/>
                </a:buClr>
              </a:pPr>
              <a:r>
                <a:rPr lang="de-DE" sz="1600" dirty="0"/>
                <a:t>NFC-Chip</a:t>
              </a:r>
              <a:endParaRPr lang="de-DE" sz="1400" dirty="0"/>
            </a:p>
            <a:p>
              <a:pPr marL="180000" indent="-180000" algn="l">
                <a:lnSpc>
                  <a:spcPts val="1960"/>
                </a:lnSpc>
                <a:buClr>
                  <a:schemeClr val="accent1"/>
                </a:buClr>
                <a:buFont typeface="Wingdings" panose="05000000000000000000" pitchFamily="2" charset="2"/>
                <a:buChar char="§"/>
              </a:pPr>
              <a:endParaRPr lang="de-DE" sz="1400" dirty="0"/>
            </a:p>
          </p:txBody>
        </p:sp>
        <p:sp>
          <p:nvSpPr>
            <p:cNvPr id="11" name="Textfeld 10">
              <a:extLst>
                <a:ext uri="{FF2B5EF4-FFF2-40B4-BE49-F238E27FC236}">
                  <a16:creationId xmlns:a16="http://schemas.microsoft.com/office/drawing/2014/main" id="{45C2CD67-9E1E-0B2A-C0A8-458FA5C6A406}"/>
                </a:ext>
              </a:extLst>
            </p:cNvPr>
            <p:cNvSpPr txBox="1"/>
            <p:nvPr/>
          </p:nvSpPr>
          <p:spPr>
            <a:xfrm>
              <a:off x="5704321" y="4310258"/>
              <a:ext cx="1502410" cy="501163"/>
            </a:xfrm>
            <a:prstGeom prst="rect">
              <a:avLst/>
            </a:prstGeom>
            <a:solidFill>
              <a:schemeClr val="bg1"/>
            </a:solidFill>
          </p:spPr>
          <p:txBody>
            <a:bodyPr wrap="square" lIns="0" tIns="0" rIns="0" bIns="0" rtlCol="0">
              <a:spAutoFit/>
            </a:bodyPr>
            <a:lstStyle/>
            <a:p>
              <a:pPr algn="l">
                <a:lnSpc>
                  <a:spcPts val="1960"/>
                </a:lnSpc>
                <a:buClr>
                  <a:schemeClr val="accent1"/>
                </a:buClr>
              </a:pPr>
              <a:r>
                <a:rPr lang="de-DE" sz="1600" dirty="0"/>
                <a:t>Handling-Layer (</a:t>
              </a:r>
              <a:r>
                <a:rPr lang="de-DE" sz="1600" dirty="0" err="1"/>
                <a:t>bottom</a:t>
              </a:r>
              <a:r>
                <a:rPr lang="de-DE" sz="1600" dirty="0"/>
                <a:t>-part)</a:t>
              </a:r>
              <a:endParaRPr lang="de-DE" sz="1400" dirty="0"/>
            </a:p>
          </p:txBody>
        </p:sp>
        <p:sp>
          <p:nvSpPr>
            <p:cNvPr id="13" name="Textfeld 12">
              <a:extLst>
                <a:ext uri="{FF2B5EF4-FFF2-40B4-BE49-F238E27FC236}">
                  <a16:creationId xmlns:a16="http://schemas.microsoft.com/office/drawing/2014/main" id="{B65D6E49-B632-CE41-5DDC-4BFBFBDFFF9F}"/>
                </a:ext>
              </a:extLst>
            </p:cNvPr>
            <p:cNvSpPr txBox="1"/>
            <p:nvPr/>
          </p:nvSpPr>
          <p:spPr>
            <a:xfrm>
              <a:off x="10685122" y="764941"/>
              <a:ext cx="1173519" cy="494623"/>
            </a:xfrm>
            <a:prstGeom prst="rect">
              <a:avLst/>
            </a:prstGeom>
            <a:solidFill>
              <a:schemeClr val="bg1"/>
            </a:solidFill>
          </p:spPr>
          <p:txBody>
            <a:bodyPr wrap="square" lIns="0" tIns="0" rIns="0" bIns="0" rtlCol="0">
              <a:spAutoFit/>
            </a:bodyPr>
            <a:lstStyle/>
            <a:p>
              <a:pPr algn="l">
                <a:lnSpc>
                  <a:spcPts val="1960"/>
                </a:lnSpc>
                <a:buClr>
                  <a:schemeClr val="accent1"/>
                </a:buClr>
              </a:pPr>
              <a:r>
                <a:rPr lang="de-DE" sz="1600" dirty="0"/>
                <a:t>Lid</a:t>
              </a:r>
              <a:endParaRPr lang="de-DE" sz="1400" dirty="0"/>
            </a:p>
            <a:p>
              <a:pPr marL="180000" indent="-180000" algn="l">
                <a:lnSpc>
                  <a:spcPts val="1960"/>
                </a:lnSpc>
                <a:buClr>
                  <a:schemeClr val="accent1"/>
                </a:buClr>
                <a:buFont typeface="Wingdings" panose="05000000000000000000" pitchFamily="2" charset="2"/>
                <a:buChar char="§"/>
              </a:pPr>
              <a:endParaRPr lang="de-DE" sz="1400" dirty="0"/>
            </a:p>
          </p:txBody>
        </p:sp>
      </p:grpSp>
      <p:pic>
        <p:nvPicPr>
          <p:cNvPr id="15" name="Grafik 14">
            <a:extLst>
              <a:ext uri="{FF2B5EF4-FFF2-40B4-BE49-F238E27FC236}">
                <a16:creationId xmlns:a16="http://schemas.microsoft.com/office/drawing/2014/main" id="{8B1FD216-14B9-68BF-BED0-D9CB6F267E17}"/>
              </a:ext>
            </a:extLst>
          </p:cNvPr>
          <p:cNvPicPr>
            <a:picLocks noChangeAspect="1"/>
          </p:cNvPicPr>
          <p:nvPr/>
        </p:nvPicPr>
        <p:blipFill>
          <a:blip r:embed="rId3"/>
          <a:stretch>
            <a:fillRect/>
          </a:stretch>
        </p:blipFill>
        <p:spPr>
          <a:xfrm>
            <a:off x="7812567" y="6301363"/>
            <a:ext cx="2243135" cy="404812"/>
          </a:xfrm>
          <a:prstGeom prst="rect">
            <a:avLst/>
          </a:prstGeom>
        </p:spPr>
      </p:pic>
      <p:sp>
        <p:nvSpPr>
          <p:cNvPr id="2" name="Titel 1"/>
          <p:cNvSpPr>
            <a:spLocks noGrp="1"/>
          </p:cNvSpPr>
          <p:nvPr>
            <p:ph type="title"/>
          </p:nvPr>
        </p:nvSpPr>
        <p:spPr>
          <a:xfrm>
            <a:off x="478633" y="334800"/>
            <a:ext cx="11233150" cy="725199"/>
          </a:xfrm>
        </p:spPr>
        <p:txBody>
          <a:bodyPr/>
          <a:lstStyle/>
          <a:p>
            <a:r>
              <a:rPr lang="de-DE" dirty="0"/>
              <a:t>IQPAK</a:t>
            </a:r>
            <a:br>
              <a:rPr lang="de-DE" dirty="0"/>
            </a:br>
            <a:r>
              <a:rPr lang="de-DE" sz="2000" dirty="0" err="1">
                <a:latin typeface="+mn-lt"/>
              </a:rPr>
              <a:t>Structure</a:t>
            </a:r>
            <a:r>
              <a:rPr lang="de-DE" sz="2000" dirty="0">
                <a:latin typeface="+mn-lt"/>
              </a:rPr>
              <a:t> (</a:t>
            </a:r>
            <a:r>
              <a:rPr lang="en-US" sz="2000" dirty="0">
                <a:latin typeface="+mn-lt"/>
              </a:rPr>
              <a:t>Illustrated by the example of a cup)</a:t>
            </a:r>
            <a:endParaRPr lang="de-DE" dirty="0">
              <a:latin typeface="+mn-lt"/>
            </a:endParaRPr>
          </a:p>
        </p:txBody>
      </p:sp>
      <p:sp>
        <p:nvSpPr>
          <p:cNvPr id="16" name="Inhaltsplatzhalter 2">
            <a:extLst>
              <a:ext uri="{FF2B5EF4-FFF2-40B4-BE49-F238E27FC236}">
                <a16:creationId xmlns:a16="http://schemas.microsoft.com/office/drawing/2014/main" id="{9500F49B-A643-C05D-04A1-FD2466F34C88}"/>
              </a:ext>
            </a:extLst>
          </p:cNvPr>
          <p:cNvSpPr txBox="1">
            <a:spLocks/>
          </p:cNvSpPr>
          <p:nvPr/>
        </p:nvSpPr>
        <p:spPr bwMode="auto">
          <a:xfrm>
            <a:off x="103058" y="1598852"/>
            <a:ext cx="5355086" cy="1987498"/>
          </a:xfrm>
          <a:prstGeom prst="rect">
            <a:avLst/>
          </a:prstGeom>
          <a:noFill/>
          <a:ln>
            <a:noFill/>
          </a:ln>
          <a:effectLst/>
        </p:spPr>
        <p:txBody>
          <a:bodyPr vert="horz" wrap="square" lIns="0" tIns="0" rIns="0" bIns="0" numCol="1" anchor="t" anchorCtr="0" compatLnSpc="1">
            <a:prstTxWarp prst="textNoShape">
              <a:avLst/>
            </a:prstTxWarp>
          </a:bodyPr>
          <a:lstStyle>
            <a:lvl1pPr marL="360000" indent="-360000" algn="l" defTabSz="360000" rtl="0" fontAlgn="base">
              <a:spcBef>
                <a:spcPct val="0"/>
              </a:spcBef>
              <a:spcAft>
                <a:spcPts val="900"/>
              </a:spcAft>
              <a:buClr>
                <a:schemeClr val="tx2"/>
              </a:buClr>
              <a:buFont typeface="Wingdings" pitchFamily="2" charset="2"/>
              <a:buChar char="n"/>
              <a:defRPr>
                <a:solidFill>
                  <a:schemeClr val="tx1"/>
                </a:solidFill>
                <a:latin typeface="+mn-lt"/>
                <a:ea typeface="+mn-ea"/>
                <a:cs typeface="+mn-cs"/>
              </a:defRPr>
            </a:lvl1pPr>
            <a:lvl2pPr marL="72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2pPr>
            <a:lvl3pPr marL="108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3pPr>
            <a:lvl4pPr marL="144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4pPr>
            <a:lvl5pPr marL="180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5pPr>
            <a:lvl6pPr marL="1887538" indent="-358775" algn="l" rtl="0" fontAlgn="base">
              <a:spcBef>
                <a:spcPct val="0"/>
              </a:spcBef>
              <a:spcAft>
                <a:spcPct val="40000"/>
              </a:spcAft>
              <a:buClr>
                <a:schemeClr val="bg2"/>
              </a:buClr>
              <a:buFont typeface="Wingdings" pitchFamily="2" charset="2"/>
              <a:buChar char="n"/>
              <a:defRPr>
                <a:solidFill>
                  <a:schemeClr val="tx1"/>
                </a:solidFill>
                <a:latin typeface="+mn-lt"/>
              </a:defRPr>
            </a:lvl6pPr>
            <a:lvl7pPr marL="2344738" indent="-358775" algn="l" rtl="0" fontAlgn="base">
              <a:spcBef>
                <a:spcPct val="0"/>
              </a:spcBef>
              <a:spcAft>
                <a:spcPct val="40000"/>
              </a:spcAft>
              <a:buClr>
                <a:schemeClr val="bg2"/>
              </a:buClr>
              <a:buFont typeface="Wingdings" pitchFamily="2" charset="2"/>
              <a:buChar char="n"/>
              <a:defRPr>
                <a:solidFill>
                  <a:schemeClr val="tx1"/>
                </a:solidFill>
                <a:latin typeface="+mn-lt"/>
              </a:defRPr>
            </a:lvl7pPr>
            <a:lvl8pPr marL="2801938" indent="-358775" algn="l" rtl="0" fontAlgn="base">
              <a:spcBef>
                <a:spcPct val="0"/>
              </a:spcBef>
              <a:spcAft>
                <a:spcPct val="40000"/>
              </a:spcAft>
              <a:buClr>
                <a:schemeClr val="bg2"/>
              </a:buClr>
              <a:buFont typeface="Wingdings" pitchFamily="2" charset="2"/>
              <a:buChar char="n"/>
              <a:defRPr>
                <a:solidFill>
                  <a:schemeClr val="tx1"/>
                </a:solidFill>
                <a:latin typeface="+mn-lt"/>
              </a:defRPr>
            </a:lvl8pPr>
            <a:lvl9pPr marL="3259138" indent="-358775" algn="l" rtl="0" fontAlgn="base">
              <a:spcBef>
                <a:spcPct val="0"/>
              </a:spcBef>
              <a:spcAft>
                <a:spcPct val="40000"/>
              </a:spcAft>
              <a:buClr>
                <a:schemeClr val="bg2"/>
              </a:buClr>
              <a:buFont typeface="Wingdings" pitchFamily="2" charset="2"/>
              <a:buChar char="n"/>
              <a:defRPr>
                <a:solidFill>
                  <a:schemeClr val="tx1"/>
                </a:solidFill>
                <a:latin typeface="+mn-lt"/>
              </a:defRPr>
            </a:lvl9pPr>
          </a:lstStyle>
          <a:p>
            <a:pPr marL="720000" marR="0" lvl="1"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r>
              <a:rPr kumimoji="0" lang="en-US" sz="1400" b="0" i="0" u="none" strike="noStrike" kern="0" cap="none" spc="0" normalizeH="0" baseline="0" noProof="0" dirty="0">
                <a:ln>
                  <a:noFill/>
                </a:ln>
                <a:solidFill>
                  <a:srgbClr val="000000"/>
                </a:solidFill>
                <a:effectLst/>
                <a:uLnTx/>
                <a:uFillTx/>
                <a:latin typeface="Frutiger LT Com 45 Light"/>
                <a:ea typeface="+mn-ea"/>
                <a:cs typeface="+mn-cs"/>
              </a:rPr>
              <a:t>A system layer should be completely protected by a very thin film (content layer, handling layer)</a:t>
            </a:r>
          </a:p>
          <a:p>
            <a:pPr lvl="1">
              <a:buClr>
                <a:srgbClr val="A8AFAF"/>
              </a:buClr>
              <a:defRPr/>
            </a:pPr>
            <a:r>
              <a:rPr lang="en-US" sz="1400" kern="0" dirty="0">
                <a:solidFill>
                  <a:srgbClr val="000000"/>
                </a:solidFill>
                <a:latin typeface="Frutiger LT Com 45 Light"/>
              </a:rPr>
              <a:t>D</a:t>
            </a:r>
            <a:r>
              <a:rPr kumimoji="0" lang="en-US" sz="1400" b="0" i="0" u="none" strike="noStrike" kern="0" cap="none" spc="0" normalizeH="0" baseline="0" noProof="0" dirty="0" err="1">
                <a:ln>
                  <a:noFill/>
                </a:ln>
                <a:solidFill>
                  <a:srgbClr val="000000"/>
                </a:solidFill>
                <a:effectLst/>
                <a:uLnTx/>
                <a:uFillTx/>
                <a:latin typeface="Frutiger LT Com 45 Light"/>
                <a:ea typeface="+mn-ea"/>
                <a:cs typeface="+mn-cs"/>
              </a:rPr>
              <a:t>ifferent</a:t>
            </a:r>
            <a:r>
              <a:rPr kumimoji="0" lang="en-US" sz="1400" b="0" i="0" u="none" strike="noStrike" kern="0" cap="none" spc="0" normalizeH="0" baseline="0" noProof="0" dirty="0">
                <a:ln>
                  <a:noFill/>
                </a:ln>
                <a:solidFill>
                  <a:srgbClr val="000000"/>
                </a:solidFill>
                <a:effectLst/>
                <a:uLnTx/>
                <a:uFillTx/>
                <a:latin typeface="Frutiger LT Com 45 Light"/>
                <a:ea typeface="+mn-ea"/>
                <a:cs typeface="+mn-cs"/>
              </a:rPr>
              <a:t> materials are conceivable for the different layers (polymers, biopolymers, </a:t>
            </a:r>
            <a:r>
              <a:rPr kumimoji="0" lang="en-US" sz="1400" b="0" i="0" u="none" strike="noStrike" kern="0" cap="none" spc="0" normalizeH="0" baseline="0" noProof="0" dirty="0" err="1">
                <a:ln>
                  <a:noFill/>
                </a:ln>
                <a:solidFill>
                  <a:srgbClr val="000000"/>
                </a:solidFill>
                <a:effectLst/>
                <a:uLnTx/>
                <a:uFillTx/>
                <a:latin typeface="Frutiger LT Com 45 Light"/>
                <a:ea typeface="+mn-ea"/>
                <a:cs typeface="+mn-cs"/>
              </a:rPr>
              <a:t>fibre</a:t>
            </a:r>
            <a:r>
              <a:rPr kumimoji="0" lang="en-US" sz="1400" b="0" i="0" u="none" strike="noStrike" kern="0" cap="none" spc="0" normalizeH="0" baseline="0" noProof="0" dirty="0">
                <a:ln>
                  <a:noFill/>
                </a:ln>
                <a:solidFill>
                  <a:srgbClr val="000000"/>
                </a:solidFill>
                <a:effectLst/>
                <a:uLnTx/>
                <a:uFillTx/>
                <a:latin typeface="Frutiger LT Com 45 Light"/>
                <a:ea typeface="+mn-ea"/>
                <a:cs typeface="+mn-cs"/>
              </a:rPr>
              <a:t> materials, …)</a:t>
            </a:r>
          </a:p>
          <a:p>
            <a:pPr marL="720000" marR="0" lvl="1"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r>
              <a:rPr kumimoji="0" lang="en-US" sz="1400" b="0" i="0" u="none" strike="noStrike" kern="0" cap="none" spc="0" normalizeH="0" baseline="0" noProof="0" dirty="0">
                <a:ln>
                  <a:noFill/>
                </a:ln>
                <a:solidFill>
                  <a:srgbClr val="000000"/>
                </a:solidFill>
                <a:effectLst/>
                <a:uLnTx/>
                <a:uFillTx/>
                <a:latin typeface="Frutiger LT Com 45 Light"/>
                <a:ea typeface="+mn-ea"/>
                <a:cs typeface="+mn-cs"/>
              </a:rPr>
              <a:t>The refurbishing is carried out by exchanging the thin content and handling layers</a:t>
            </a:r>
          </a:p>
          <a:p>
            <a:pPr marL="720000" marR="0" lvl="1"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r>
              <a:rPr lang="en-US" sz="1400" kern="0" dirty="0">
                <a:solidFill>
                  <a:srgbClr val="000000"/>
                </a:solidFill>
                <a:latin typeface="Frutiger LT Com 45 Light"/>
              </a:rPr>
              <a:t>The main component (system layer) can be theoretically reuse unlimited</a:t>
            </a:r>
          </a:p>
          <a:p>
            <a:pPr lvl="2">
              <a:buClr>
                <a:srgbClr val="A8AFAF"/>
              </a:buClr>
              <a:defRPr/>
            </a:pPr>
            <a:r>
              <a:rPr kumimoji="0" lang="en-US" sz="1400" b="0" i="0" u="none" strike="noStrike" kern="0" cap="none" spc="0" normalizeH="0" baseline="0" noProof="0" dirty="0">
                <a:ln>
                  <a:noFill/>
                </a:ln>
                <a:solidFill>
                  <a:srgbClr val="000000"/>
                </a:solidFill>
                <a:effectLst/>
                <a:uLnTx/>
                <a:uFillTx/>
                <a:latin typeface="Frutiger LT Com 45 Light"/>
                <a:ea typeface="+mn-ea"/>
                <a:cs typeface="+mn-cs"/>
              </a:rPr>
              <a:t>No ageing of the system layer due to washing processes and mechanical stress</a:t>
            </a:r>
          </a:p>
          <a:p>
            <a:pPr marL="720000" marR="0" lvl="1"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r>
              <a:rPr kumimoji="0" lang="en-US" sz="1400" b="0" i="0" u="none" strike="noStrike" kern="0" cap="none" spc="0" normalizeH="0" baseline="0" noProof="0" dirty="0">
                <a:ln>
                  <a:noFill/>
                </a:ln>
                <a:solidFill>
                  <a:srgbClr val="000000"/>
                </a:solidFill>
                <a:effectLst/>
                <a:uLnTx/>
                <a:uFillTx/>
                <a:latin typeface="Frutiger LT Com 45 Light"/>
                <a:ea typeface="+mn-ea"/>
                <a:cs typeface="+mn-cs"/>
              </a:rPr>
              <a:t>The refurbish process takes place without the use of any chemicals and/or cleaning agents and without energy intensive washing processes</a:t>
            </a:r>
          </a:p>
          <a:p>
            <a:pPr marL="720000" marR="0" lvl="1"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r>
              <a:rPr lang="en-US" sz="1400" kern="0" dirty="0">
                <a:solidFill>
                  <a:srgbClr val="000000"/>
                </a:solidFill>
                <a:latin typeface="Frutiger LT Com 45 Light"/>
              </a:rPr>
              <a:t>Current project funding by Deutsche </a:t>
            </a:r>
            <a:r>
              <a:rPr lang="en-US" sz="1400" kern="0" dirty="0" err="1">
                <a:solidFill>
                  <a:srgbClr val="000000"/>
                </a:solidFill>
                <a:latin typeface="Frutiger LT Com 45 Light"/>
              </a:rPr>
              <a:t>Bundesstiftung</a:t>
            </a:r>
            <a:r>
              <a:rPr lang="en-US" sz="1400" kern="0" dirty="0">
                <a:solidFill>
                  <a:srgbClr val="000000"/>
                </a:solidFill>
                <a:latin typeface="Frutiger LT Com 45 Light"/>
              </a:rPr>
              <a:t> Umwelt (DBU)</a:t>
            </a:r>
            <a:endParaRPr kumimoji="0" lang="de-DE" sz="1800" b="0" i="0" u="none" strike="noStrike" kern="0" cap="none" spc="0" normalizeH="0" baseline="0" noProof="0" dirty="0">
              <a:ln>
                <a:noFill/>
              </a:ln>
              <a:solidFill>
                <a:srgbClr val="000000"/>
              </a:solidFill>
              <a:effectLst/>
              <a:uLnTx/>
              <a:uFillTx/>
              <a:latin typeface="Frutiger LT Com 55 Roman"/>
              <a:ea typeface="+mn-ea"/>
              <a:cs typeface="+mn-cs"/>
            </a:endParaRPr>
          </a:p>
        </p:txBody>
      </p:sp>
      <p:cxnSp>
        <p:nvCxnSpPr>
          <p:cNvPr id="17" name="Gerader Verbinder 16">
            <a:extLst>
              <a:ext uri="{FF2B5EF4-FFF2-40B4-BE49-F238E27FC236}">
                <a16:creationId xmlns:a16="http://schemas.microsoft.com/office/drawing/2014/main" id="{94143D85-3C6C-2376-7DAC-04305D1F5E86}"/>
              </a:ext>
            </a:extLst>
          </p:cNvPr>
          <p:cNvCxnSpPr/>
          <p:nvPr/>
        </p:nvCxnSpPr>
        <p:spPr bwMode="auto">
          <a:xfrm>
            <a:off x="5601562" y="1059999"/>
            <a:ext cx="0" cy="4752660"/>
          </a:xfrm>
          <a:prstGeom prst="line">
            <a:avLst/>
          </a:prstGeom>
          <a:noFill/>
          <a:ln w="254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 name="Picture 4">
            <a:extLst>
              <a:ext uri="{FF2B5EF4-FFF2-40B4-BE49-F238E27FC236}">
                <a16:creationId xmlns:a16="http://schemas.microsoft.com/office/drawing/2014/main" id="{238C9FF6-0FEB-473B-AC74-EC9BB7010C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4489" t="25391" r="22688" b="12587"/>
          <a:stretch>
            <a:fillRect/>
          </a:stretch>
        </p:blipFill>
        <p:spPr bwMode="auto">
          <a:xfrm>
            <a:off x="5744981" y="443701"/>
            <a:ext cx="1749980" cy="1900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0208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8633" y="334800"/>
            <a:ext cx="11233150" cy="789383"/>
          </a:xfrm>
        </p:spPr>
        <p:txBody>
          <a:bodyPr/>
          <a:lstStyle/>
          <a:p>
            <a:r>
              <a:rPr lang="de-DE" dirty="0"/>
              <a:t>IQPAK</a:t>
            </a:r>
            <a:br>
              <a:rPr lang="de-DE" dirty="0"/>
            </a:br>
            <a:endParaRPr lang="de-DE" dirty="0">
              <a:latin typeface="+mn-lt"/>
            </a:endParaRPr>
          </a:p>
        </p:txBody>
      </p:sp>
      <p:sp>
        <p:nvSpPr>
          <p:cNvPr id="4" name="Fußzeilenplatzhalter 3"/>
          <p:cNvSpPr>
            <a:spLocks noGrp="1"/>
          </p:cNvSpPr>
          <p:nvPr>
            <p:ph type="ftr" sz="quarter" idx="3"/>
          </p:nvPr>
        </p:nvSpPr>
        <p:spPr>
          <a:xfrm>
            <a:off x="2278676" y="6349881"/>
            <a:ext cx="32400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de-DE"/>
            </a:defPPr>
            <a:lvl1pPr algn="l" rtl="0" fontAlgn="base">
              <a:spcBef>
                <a:spcPct val="0"/>
              </a:spcBef>
              <a:spcAft>
                <a:spcPct val="40000"/>
              </a:spcAft>
              <a:buFont typeface="Wingdings" pitchFamily="2" charset="2"/>
              <a:defRPr lang="de-DE" sz="1000" b="1" kern="1200" smtClean="0">
                <a:solidFill>
                  <a:schemeClr val="bg2"/>
                </a:solidFill>
                <a:latin typeface="Frutiger LT Com 55 Roman" pitchFamily="34" charset="0"/>
                <a:ea typeface="+mn-ea"/>
                <a:cs typeface="+mn-cs"/>
              </a:defRPr>
            </a:lvl1pPr>
            <a:lvl2pPr marL="4572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2pPr>
            <a:lvl3pPr marL="9144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3pPr>
            <a:lvl4pPr marL="13716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4pPr>
            <a:lvl5pPr marL="18288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5pPr>
            <a:lvl6pPr marL="2286000" algn="l" defTabSz="914400" rtl="0" eaLnBrk="1" latinLnBrk="0" hangingPunct="1">
              <a:defRPr kern="1200">
                <a:solidFill>
                  <a:schemeClr val="tx1"/>
                </a:solidFill>
                <a:latin typeface="Frutiger LT Com 55 Roman" pitchFamily="34" charset="0"/>
                <a:ea typeface="+mn-ea"/>
                <a:cs typeface="+mn-cs"/>
              </a:defRPr>
            </a:lvl6pPr>
            <a:lvl7pPr marL="2743200" algn="l" defTabSz="914400" rtl="0" eaLnBrk="1" latinLnBrk="0" hangingPunct="1">
              <a:defRPr kern="1200">
                <a:solidFill>
                  <a:schemeClr val="tx1"/>
                </a:solidFill>
                <a:latin typeface="Frutiger LT Com 55 Roman" pitchFamily="34" charset="0"/>
                <a:ea typeface="+mn-ea"/>
                <a:cs typeface="+mn-cs"/>
              </a:defRPr>
            </a:lvl7pPr>
            <a:lvl8pPr marL="3200400" algn="l" defTabSz="914400" rtl="0" eaLnBrk="1" latinLnBrk="0" hangingPunct="1">
              <a:defRPr kern="1200">
                <a:solidFill>
                  <a:schemeClr val="tx1"/>
                </a:solidFill>
                <a:latin typeface="Frutiger LT Com 55 Roman" pitchFamily="34" charset="0"/>
                <a:ea typeface="+mn-ea"/>
                <a:cs typeface="+mn-cs"/>
              </a:defRPr>
            </a:lvl8pPr>
            <a:lvl9pPr marL="3657600" algn="l" defTabSz="914400" rtl="0" eaLnBrk="1" latinLnBrk="0" hangingPunct="1">
              <a:defRPr kern="1200">
                <a:solidFill>
                  <a:schemeClr val="tx1"/>
                </a:solidFill>
                <a:latin typeface="Frutiger LT Com 55 Roman" pitchFamily="34" charset="0"/>
                <a:ea typeface="+mn-ea"/>
                <a:cs typeface="+mn-cs"/>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de-DE" sz="1000" b="1" i="0" u="none" strike="noStrike" kern="1200" cap="none" spc="0" normalizeH="0" baseline="0" noProof="0" dirty="0">
                <a:ln>
                  <a:noFill/>
                </a:ln>
                <a:solidFill>
                  <a:srgbClr val="A6BBC8"/>
                </a:solidFill>
                <a:effectLst/>
                <a:uLnTx/>
                <a:uFillTx/>
                <a:latin typeface="Frutiger LT Com 55 Roman" pitchFamily="34" charset="0"/>
                <a:ea typeface="+mn-ea"/>
                <a:cs typeface="+mn-cs"/>
              </a:rPr>
              <a:t> </a:t>
            </a:r>
          </a:p>
        </p:txBody>
      </p:sp>
      <p:sp>
        <p:nvSpPr>
          <p:cNvPr id="5" name="Foliennummernplatzhalter 4"/>
          <p:cNvSpPr>
            <a:spLocks noGrp="1"/>
          </p:cNvSpPr>
          <p:nvPr>
            <p:ph type="sldNum" sz="quarter" idx="4"/>
          </p:nvPr>
        </p:nvSpPr>
        <p:spPr/>
        <p:txBody>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de-DE" sz="800" b="0" i="0" u="none" strike="noStrike" kern="1200" cap="none" spc="0" normalizeH="0" baseline="0" noProof="0" dirty="0">
                <a:ln>
                  <a:noFill/>
                </a:ln>
                <a:solidFill>
                  <a:srgbClr val="A6BBC8"/>
                </a:solidFill>
                <a:effectLst/>
                <a:uLnTx/>
                <a:uFillTx/>
                <a:latin typeface="Frutiger LT Com 45 Light"/>
                <a:ea typeface="+mn-ea"/>
                <a:cs typeface="+mn-cs"/>
              </a:rPr>
              <a:t>Seite </a:t>
            </a:r>
            <a:fld id="{A06316EC-39FF-4C97-AA6E-29B761CE3E45}" type="slidenum">
              <a:rPr kumimoji="0" lang="de-DE" sz="800" b="0" i="0" u="none" strike="noStrike" kern="1200" cap="none" spc="0" normalizeH="0" baseline="0" noProof="0" smtClean="0">
                <a:ln>
                  <a:noFill/>
                </a:ln>
                <a:solidFill>
                  <a:srgbClr val="A6BBC8"/>
                </a:solidFill>
                <a:effectLst/>
                <a:uLnTx/>
                <a:uFillTx/>
                <a:latin typeface="Frutiger LT Com 45 Light"/>
                <a:ea typeface="+mn-ea"/>
                <a:cs typeface="+mn-cs"/>
              </a:rPr>
              <a:pPr marL="0" marR="0" lvl="0" indent="0" algn="l" defTabSz="914400" rtl="0" eaLnBrk="1" fontAlgn="auto" latinLnBrk="0" hangingPunct="1">
                <a:lnSpc>
                  <a:spcPct val="100000"/>
                </a:lnSpc>
                <a:spcBef>
                  <a:spcPct val="50000"/>
                </a:spcBef>
                <a:spcAft>
                  <a:spcPct val="0"/>
                </a:spcAft>
                <a:buClrTx/>
                <a:buSzTx/>
                <a:buFontTx/>
                <a:buNone/>
                <a:tabLst/>
                <a:defRPr/>
              </a:pPr>
              <a:t>3</a:t>
            </a:fld>
            <a:endParaRPr kumimoji="0" lang="de-DE" sz="800" b="0" i="0" u="none" strike="noStrike" kern="1200" cap="none" spc="0" normalizeH="0" baseline="0" noProof="0" dirty="0">
              <a:ln>
                <a:noFill/>
              </a:ln>
              <a:solidFill>
                <a:srgbClr val="A6BBC8"/>
              </a:solidFill>
              <a:effectLst/>
              <a:uLnTx/>
              <a:uFillTx/>
              <a:latin typeface="Frutiger LT Com 45 Light"/>
              <a:ea typeface="+mn-ea"/>
              <a:cs typeface="+mn-cs"/>
            </a:endParaRPr>
          </a:p>
        </p:txBody>
      </p:sp>
      <p:sp>
        <p:nvSpPr>
          <p:cNvPr id="9" name="Inhaltsplatzhalter 2">
            <a:extLst>
              <a:ext uri="{FF2B5EF4-FFF2-40B4-BE49-F238E27FC236}">
                <a16:creationId xmlns:a16="http://schemas.microsoft.com/office/drawing/2014/main" id="{0BB8CC42-1F51-908B-806A-23B7BBC22F4D}"/>
              </a:ext>
            </a:extLst>
          </p:cNvPr>
          <p:cNvSpPr txBox="1">
            <a:spLocks/>
          </p:cNvSpPr>
          <p:nvPr/>
        </p:nvSpPr>
        <p:spPr bwMode="auto">
          <a:xfrm>
            <a:off x="152958" y="1318145"/>
            <a:ext cx="9295841" cy="4248150"/>
          </a:xfrm>
          <a:prstGeom prst="rect">
            <a:avLst/>
          </a:prstGeom>
          <a:noFill/>
          <a:ln>
            <a:noFill/>
          </a:ln>
          <a:effectLst/>
        </p:spPr>
        <p:txBody>
          <a:bodyPr vert="horz" wrap="square" lIns="0" tIns="0" rIns="0" bIns="0" numCol="1" anchor="t" anchorCtr="0" compatLnSpc="1">
            <a:prstTxWarp prst="textNoShape">
              <a:avLst/>
            </a:prstTxWarp>
          </a:bodyPr>
          <a:lstStyle>
            <a:lvl1pPr marL="360000" indent="-360000" algn="l" defTabSz="360000" rtl="0" fontAlgn="base">
              <a:spcBef>
                <a:spcPct val="0"/>
              </a:spcBef>
              <a:spcAft>
                <a:spcPts val="900"/>
              </a:spcAft>
              <a:buClr>
                <a:schemeClr val="tx2"/>
              </a:buClr>
              <a:buFont typeface="Wingdings" pitchFamily="2" charset="2"/>
              <a:buChar char="n"/>
              <a:defRPr>
                <a:solidFill>
                  <a:schemeClr val="tx1"/>
                </a:solidFill>
                <a:latin typeface="+mn-lt"/>
                <a:ea typeface="+mn-ea"/>
                <a:cs typeface="+mn-cs"/>
              </a:defRPr>
            </a:lvl1pPr>
            <a:lvl2pPr marL="72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2pPr>
            <a:lvl3pPr marL="108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3pPr>
            <a:lvl4pPr marL="144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4pPr>
            <a:lvl5pPr marL="180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5pPr>
            <a:lvl6pPr marL="1887538" indent="-358775" algn="l" rtl="0" fontAlgn="base">
              <a:spcBef>
                <a:spcPct val="0"/>
              </a:spcBef>
              <a:spcAft>
                <a:spcPct val="40000"/>
              </a:spcAft>
              <a:buClr>
                <a:schemeClr val="bg2"/>
              </a:buClr>
              <a:buFont typeface="Wingdings" pitchFamily="2" charset="2"/>
              <a:buChar char="n"/>
              <a:defRPr>
                <a:solidFill>
                  <a:schemeClr val="tx1"/>
                </a:solidFill>
                <a:latin typeface="+mn-lt"/>
              </a:defRPr>
            </a:lvl6pPr>
            <a:lvl7pPr marL="2344738" indent="-358775" algn="l" rtl="0" fontAlgn="base">
              <a:spcBef>
                <a:spcPct val="0"/>
              </a:spcBef>
              <a:spcAft>
                <a:spcPct val="40000"/>
              </a:spcAft>
              <a:buClr>
                <a:schemeClr val="bg2"/>
              </a:buClr>
              <a:buFont typeface="Wingdings" pitchFamily="2" charset="2"/>
              <a:buChar char="n"/>
              <a:defRPr>
                <a:solidFill>
                  <a:schemeClr val="tx1"/>
                </a:solidFill>
                <a:latin typeface="+mn-lt"/>
              </a:defRPr>
            </a:lvl7pPr>
            <a:lvl8pPr marL="2801938" indent="-358775" algn="l" rtl="0" fontAlgn="base">
              <a:spcBef>
                <a:spcPct val="0"/>
              </a:spcBef>
              <a:spcAft>
                <a:spcPct val="40000"/>
              </a:spcAft>
              <a:buClr>
                <a:schemeClr val="bg2"/>
              </a:buClr>
              <a:buFont typeface="Wingdings" pitchFamily="2" charset="2"/>
              <a:buChar char="n"/>
              <a:defRPr>
                <a:solidFill>
                  <a:schemeClr val="tx1"/>
                </a:solidFill>
                <a:latin typeface="+mn-lt"/>
              </a:defRPr>
            </a:lvl8pPr>
            <a:lvl9pPr marL="3259138" indent="-358775" algn="l" rtl="0" fontAlgn="base">
              <a:spcBef>
                <a:spcPct val="0"/>
              </a:spcBef>
              <a:spcAft>
                <a:spcPct val="40000"/>
              </a:spcAft>
              <a:buClr>
                <a:schemeClr val="bg2"/>
              </a:buClr>
              <a:buFont typeface="Wingdings" pitchFamily="2" charset="2"/>
              <a:buChar char="n"/>
              <a:defRPr>
                <a:solidFill>
                  <a:schemeClr val="tx1"/>
                </a:solidFill>
                <a:latin typeface="+mn-lt"/>
              </a:defRPr>
            </a:lvl9pPr>
          </a:lstStyle>
          <a:p>
            <a:pPr marL="720000" marR="0" lvl="1"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r>
              <a:rPr kumimoji="0" lang="en-US" sz="1400" b="0" i="0" u="none" strike="noStrike" kern="0" cap="none" spc="0" normalizeH="0" baseline="0" noProof="0" dirty="0">
                <a:ln>
                  <a:noFill/>
                </a:ln>
                <a:solidFill>
                  <a:srgbClr val="000000"/>
                </a:solidFill>
                <a:effectLst/>
                <a:uLnTx/>
                <a:uFillTx/>
                <a:latin typeface="Frutiger LT Com 45 Light"/>
                <a:ea typeface="+mn-ea"/>
                <a:cs typeface="+mn-cs"/>
              </a:rPr>
              <a:t>Suitable for hot and cold beverages, milk products, juices, food</a:t>
            </a:r>
          </a:p>
          <a:p>
            <a:pPr marL="720000" marR="0" lvl="1"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r>
              <a:rPr kumimoji="0" lang="en-US" sz="1400" b="0" i="0" u="none" strike="noStrike" kern="0" cap="none" spc="0" normalizeH="0" baseline="0" noProof="0" dirty="0">
                <a:ln>
                  <a:noFill/>
                </a:ln>
                <a:solidFill>
                  <a:srgbClr val="000000"/>
                </a:solidFill>
                <a:effectLst/>
                <a:uLnTx/>
                <a:uFillTx/>
                <a:latin typeface="Frutiger LT Com 45 Light"/>
                <a:ea typeface="+mn-ea"/>
                <a:cs typeface="+mn-cs"/>
              </a:rPr>
              <a:t>Suitable for reverse vending machine and low-threshold take-back-systems</a:t>
            </a:r>
          </a:p>
          <a:p>
            <a:pPr lvl="2">
              <a:buClr>
                <a:srgbClr val="A8AFAF"/>
              </a:buClr>
              <a:defRPr/>
            </a:pPr>
            <a:r>
              <a:rPr kumimoji="0" lang="en-US" sz="1400" b="0" i="0" u="none" strike="noStrike" kern="0" cap="none" spc="0" normalizeH="0" baseline="0" noProof="0" dirty="0">
                <a:ln>
                  <a:noFill/>
                </a:ln>
                <a:solidFill>
                  <a:srgbClr val="000000"/>
                </a:solidFill>
                <a:effectLst/>
                <a:uLnTx/>
                <a:uFillTx/>
                <a:latin typeface="Frutiger LT Com 45 Light"/>
                <a:ea typeface="+mn-ea"/>
                <a:cs typeface="+mn-cs"/>
              </a:rPr>
              <a:t>Deposit return is possible everywhere (suitable for cross-border use)</a:t>
            </a:r>
          </a:p>
          <a:p>
            <a:pPr lvl="1">
              <a:buClr>
                <a:srgbClr val="A8AFAF"/>
              </a:buClr>
              <a:defRPr/>
            </a:pPr>
            <a:r>
              <a:rPr kumimoji="0" lang="en-US" sz="1400" b="0" i="0" u="none" strike="noStrike" kern="0" cap="none" spc="0" normalizeH="0" baseline="0" noProof="0" dirty="0">
                <a:ln>
                  <a:noFill/>
                </a:ln>
                <a:solidFill>
                  <a:srgbClr val="000000"/>
                </a:solidFill>
                <a:effectLst/>
                <a:uLnTx/>
                <a:uFillTx/>
                <a:latin typeface="Frutiger LT Com 45 Light"/>
                <a:ea typeface="+mn-ea"/>
                <a:cs typeface="+mn-cs"/>
              </a:rPr>
              <a:t>Integration of an NFC chip</a:t>
            </a:r>
          </a:p>
          <a:p>
            <a:pPr lvl="2">
              <a:buClr>
                <a:srgbClr val="A8AFAF"/>
              </a:buClr>
              <a:defRPr/>
            </a:pPr>
            <a:r>
              <a:rPr lang="en-US" sz="1400" kern="0" dirty="0">
                <a:solidFill>
                  <a:srgbClr val="000000"/>
                </a:solidFill>
                <a:latin typeface="Frutiger LT Com 45 Light"/>
              </a:rPr>
              <a:t>Flexible deposit amount</a:t>
            </a:r>
          </a:p>
          <a:p>
            <a:pPr lvl="2">
              <a:buClr>
                <a:srgbClr val="A8AFAF"/>
              </a:buClr>
              <a:defRPr/>
            </a:pPr>
            <a:r>
              <a:rPr lang="en-US" sz="1400" kern="0" dirty="0">
                <a:solidFill>
                  <a:srgbClr val="000000"/>
                </a:solidFill>
                <a:latin typeface="Frutiger LT Com 45 Light"/>
              </a:rPr>
              <a:t>Suitable for cross-border use</a:t>
            </a:r>
          </a:p>
          <a:p>
            <a:pPr lvl="2">
              <a:buClr>
                <a:srgbClr val="A8AFAF"/>
              </a:buClr>
              <a:defRPr/>
            </a:pPr>
            <a:r>
              <a:rPr kumimoji="0" lang="en-US" sz="1400" b="0" i="0" u="none" strike="noStrike" kern="0" cap="none" spc="0" normalizeH="0" baseline="0" noProof="0" dirty="0">
                <a:ln>
                  <a:noFill/>
                </a:ln>
                <a:solidFill>
                  <a:srgbClr val="000000"/>
                </a:solidFill>
                <a:effectLst/>
                <a:uLnTx/>
                <a:uFillTx/>
                <a:latin typeface="Frutiger LT Com 45 Light"/>
                <a:ea typeface="+mn-ea"/>
                <a:cs typeface="+mn-cs"/>
              </a:rPr>
              <a:t>Smart functions</a:t>
            </a:r>
          </a:p>
          <a:p>
            <a:pPr marL="720000" marR="0" lvl="1"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r>
              <a:rPr kumimoji="0" lang="en-US" sz="1400" b="0" i="0" u="none" strike="noStrike" kern="0" cap="none" spc="0" normalizeH="0" baseline="0" noProof="0" dirty="0">
                <a:ln>
                  <a:noFill/>
                </a:ln>
                <a:solidFill>
                  <a:srgbClr val="000000"/>
                </a:solidFill>
                <a:effectLst/>
                <a:uLnTx/>
                <a:uFillTx/>
                <a:latin typeface="Frutiger LT Com 45 Light"/>
                <a:ea typeface="+mn-ea"/>
                <a:cs typeface="+mn-cs"/>
              </a:rPr>
              <a:t>Maximizing of circulation cycles of the IQPAK-System</a:t>
            </a:r>
          </a:p>
          <a:p>
            <a:pPr marL="720000" marR="0" lvl="1"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r>
              <a:rPr kumimoji="0" lang="en-US" sz="1400" b="0" i="0" u="none" strike="noStrike" kern="0" cap="none" spc="0" normalizeH="0" baseline="0" noProof="0" dirty="0">
                <a:ln>
                  <a:noFill/>
                </a:ln>
                <a:solidFill>
                  <a:srgbClr val="000000"/>
                </a:solidFill>
                <a:effectLst/>
                <a:uLnTx/>
                <a:uFillTx/>
                <a:latin typeface="Frutiger LT Com 45 Light"/>
                <a:ea typeface="+mn-ea"/>
                <a:cs typeface="+mn-cs"/>
              </a:rPr>
              <a:t>Reuse without energy-intensive washing processes</a:t>
            </a:r>
          </a:p>
          <a:p>
            <a:pPr lvl="2">
              <a:buClr>
                <a:srgbClr val="A8AFAF"/>
              </a:buClr>
              <a:defRPr/>
            </a:pPr>
            <a:r>
              <a:rPr lang="en-US" sz="1400" kern="0" dirty="0">
                <a:solidFill>
                  <a:srgbClr val="000000"/>
                </a:solidFill>
                <a:latin typeface="Frutiger LT Com 45 Light"/>
              </a:rPr>
              <a:t>3-Layer Structure</a:t>
            </a:r>
            <a:endParaRPr kumimoji="0" lang="en-US" sz="1400" b="0" i="0" u="none" strike="noStrike" kern="0" cap="none" spc="0" normalizeH="0" baseline="0" noProof="0" dirty="0">
              <a:ln>
                <a:noFill/>
              </a:ln>
              <a:solidFill>
                <a:srgbClr val="000000"/>
              </a:solidFill>
              <a:effectLst/>
              <a:uLnTx/>
              <a:uFillTx/>
              <a:latin typeface="Frutiger LT Com 45 Light"/>
              <a:ea typeface="+mn-ea"/>
              <a:cs typeface="+mn-cs"/>
            </a:endParaRPr>
          </a:p>
          <a:p>
            <a:pPr lvl="3">
              <a:buClr>
                <a:srgbClr val="A8AFAF"/>
              </a:buClr>
              <a:defRPr/>
            </a:pPr>
            <a:r>
              <a:rPr kumimoji="0" lang="en-US" sz="1400" b="0" i="0" u="none" strike="noStrike" kern="0" cap="none" spc="0" normalizeH="0" baseline="0" noProof="0" dirty="0">
                <a:ln>
                  <a:noFill/>
                </a:ln>
                <a:solidFill>
                  <a:srgbClr val="000000"/>
                </a:solidFill>
                <a:effectLst/>
                <a:uLnTx/>
                <a:uFillTx/>
                <a:latin typeface="Frutiger LT Com 45 Light"/>
                <a:ea typeface="+mn-ea"/>
                <a:cs typeface="+mn-cs"/>
              </a:rPr>
              <a:t>Handling layer; system layer; content layer</a:t>
            </a:r>
          </a:p>
          <a:p>
            <a:pPr lvl="3">
              <a:buClr>
                <a:srgbClr val="A8AFAF"/>
              </a:buClr>
              <a:defRPr/>
            </a:pPr>
            <a:r>
              <a:rPr kumimoji="0" lang="en-US" sz="1400" b="0" i="0" u="none" strike="noStrike" kern="0" cap="none" spc="0" normalizeH="0" baseline="0" noProof="0" dirty="0">
                <a:ln>
                  <a:noFill/>
                </a:ln>
                <a:solidFill>
                  <a:srgbClr val="000000"/>
                </a:solidFill>
                <a:effectLst/>
                <a:uLnTx/>
                <a:uFillTx/>
                <a:latin typeface="Frutiger LT Com 45 Light"/>
                <a:ea typeface="+mn-ea"/>
                <a:cs typeface="+mn-cs"/>
              </a:rPr>
              <a:t>Handling layer should be individually designable (for each reuse)</a:t>
            </a:r>
          </a:p>
          <a:p>
            <a:pPr marL="720000" marR="0" lvl="1"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r>
              <a:rPr kumimoji="0" lang="en-US" sz="1400" b="0" i="0" u="none" strike="noStrike" kern="0" cap="none" spc="0" normalizeH="0" baseline="0" noProof="0" dirty="0">
                <a:ln>
                  <a:noFill/>
                </a:ln>
                <a:solidFill>
                  <a:srgbClr val="000000"/>
                </a:solidFill>
                <a:effectLst/>
                <a:uLnTx/>
                <a:uFillTx/>
                <a:latin typeface="Frutiger LT Com 45 Light"/>
                <a:ea typeface="+mn-ea"/>
                <a:cs typeface="+mn-cs"/>
              </a:rPr>
              <a:t>Automatable refurbish-process (without washing process)</a:t>
            </a:r>
          </a:p>
          <a:p>
            <a:pPr marL="720000" marR="0" lvl="1"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r>
              <a:rPr kumimoji="0" lang="en-US" sz="1400" b="0" i="0" u="none" strike="noStrike" kern="0" cap="none" spc="0" normalizeH="0" baseline="0" noProof="0" dirty="0">
                <a:ln>
                  <a:noFill/>
                </a:ln>
                <a:solidFill>
                  <a:srgbClr val="000000"/>
                </a:solidFill>
                <a:effectLst/>
                <a:uLnTx/>
                <a:uFillTx/>
                <a:latin typeface="Frutiger LT Com 45 Light"/>
                <a:ea typeface="+mn-ea"/>
                <a:cs typeface="+mn-cs"/>
              </a:rPr>
              <a:t>Use of commercially </a:t>
            </a:r>
            <a:r>
              <a:rPr lang="en-US" sz="1400" kern="0" dirty="0">
                <a:solidFill>
                  <a:srgbClr val="000000"/>
                </a:solidFill>
                <a:latin typeface="Frutiger LT Com 45 Light"/>
              </a:rPr>
              <a:t>available and recyclable </a:t>
            </a:r>
            <a:r>
              <a:rPr kumimoji="0" lang="en-US" sz="1400" b="0" i="0" u="none" strike="noStrike" kern="0" cap="none" spc="0" normalizeH="0" baseline="0" noProof="0" dirty="0">
                <a:ln>
                  <a:noFill/>
                </a:ln>
                <a:solidFill>
                  <a:srgbClr val="000000"/>
                </a:solidFill>
                <a:effectLst/>
                <a:uLnTx/>
                <a:uFillTx/>
                <a:latin typeface="Frutiger LT Com 45 Light"/>
                <a:ea typeface="+mn-ea"/>
                <a:cs typeface="+mn-cs"/>
              </a:rPr>
              <a:t>materials</a:t>
            </a:r>
          </a:p>
          <a:p>
            <a:pPr marL="720000" marR="0" lvl="1"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r>
              <a:rPr kumimoji="0" lang="en-US" sz="1400" b="1" i="0" u="sng" strike="noStrike" kern="0" cap="none" spc="0" normalizeH="0" baseline="0" noProof="0" dirty="0">
                <a:ln>
                  <a:noFill/>
                </a:ln>
                <a:solidFill>
                  <a:srgbClr val="000000"/>
                </a:solidFill>
                <a:effectLst/>
                <a:uLnTx/>
                <a:uFillTx/>
                <a:latin typeface="Frutiger LT Com 45 Light"/>
                <a:ea typeface="+mn-ea"/>
                <a:cs typeface="+mn-cs"/>
              </a:rPr>
              <a:t>Different</a:t>
            </a:r>
            <a:r>
              <a:rPr kumimoji="0" lang="en-US" sz="1400" b="0" i="0" u="none" strike="noStrike" kern="0" cap="none" spc="0" normalizeH="0" baseline="0" noProof="0" dirty="0">
                <a:ln>
                  <a:noFill/>
                </a:ln>
                <a:solidFill>
                  <a:srgbClr val="000000"/>
                </a:solidFill>
                <a:effectLst/>
                <a:uLnTx/>
                <a:uFillTx/>
                <a:latin typeface="Frutiger LT Com 45 Light"/>
                <a:ea typeface="+mn-ea"/>
                <a:cs typeface="+mn-cs"/>
              </a:rPr>
              <a:t> packaging-systems should be replaced according to the same principle</a:t>
            </a:r>
          </a:p>
          <a:p>
            <a:pPr marL="720000" marR="0" lvl="1"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endParaRPr kumimoji="0" lang="en-US" sz="1400" b="0" i="0" u="none" strike="noStrike" kern="0" cap="none" spc="0" normalizeH="0" baseline="0" noProof="0" dirty="0">
              <a:ln>
                <a:noFill/>
              </a:ln>
              <a:solidFill>
                <a:srgbClr val="000000"/>
              </a:solidFill>
              <a:effectLst/>
              <a:uLnTx/>
              <a:uFillTx/>
              <a:latin typeface="Frutiger LT Com 45 Light"/>
              <a:ea typeface="+mn-ea"/>
              <a:cs typeface="+mn-cs"/>
            </a:endParaRPr>
          </a:p>
          <a:p>
            <a:pPr marL="1080000" marR="0" lvl="2"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endParaRPr kumimoji="0" lang="de-DE" sz="1800" b="0" i="0" u="none" strike="noStrike" kern="0" cap="none" spc="0" normalizeH="0" baseline="0" noProof="0" dirty="0">
              <a:ln>
                <a:noFill/>
              </a:ln>
              <a:solidFill>
                <a:srgbClr val="000000"/>
              </a:solidFill>
              <a:effectLst/>
              <a:uLnTx/>
              <a:uFillTx/>
              <a:latin typeface="Frutiger LT Com 55 Roman"/>
              <a:ea typeface="+mn-ea"/>
              <a:cs typeface="+mn-cs"/>
            </a:endParaRPr>
          </a:p>
        </p:txBody>
      </p:sp>
      <p:pic>
        <p:nvPicPr>
          <p:cNvPr id="1028" name="Picture 4" descr="To-Go Verpackungen Gastronomie | Limpext GmbH &amp; Co. KG">
            <a:extLst>
              <a:ext uri="{FF2B5EF4-FFF2-40B4-BE49-F238E27FC236}">
                <a16:creationId xmlns:a16="http://schemas.microsoft.com/office/drawing/2014/main" id="{CE8F3F3E-9C41-270D-AF36-399674A88F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3044" y="2875754"/>
            <a:ext cx="260985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achhaltige To Go Verpackungen im Überblick - snackconnection">
            <a:extLst>
              <a:ext uri="{FF2B5EF4-FFF2-40B4-BE49-F238E27FC236}">
                <a16:creationId xmlns:a16="http://schemas.microsoft.com/office/drawing/2014/main" id="{D6F9D0EF-7B02-47CF-91CB-6BF20E1855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6218" y="4128741"/>
            <a:ext cx="2614612" cy="173990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reistes Greenwashing durch Tetra Pak: Deutsche Umwelthilfe fordert  sofortigen Stopp der Umweltlügen zu Getränkekartons – Deutsche Umwelthilfe  e.V.">
            <a:extLst>
              <a:ext uri="{FF2B5EF4-FFF2-40B4-BE49-F238E27FC236}">
                <a16:creationId xmlns:a16="http://schemas.microsoft.com/office/drawing/2014/main" id="{9F19A4E7-6462-5CFD-DD69-38FBAC73F7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6218" y="443973"/>
            <a:ext cx="2609850" cy="192252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Gastro-Bedarf-Gutheil 100 Kaffeebecher Pappe 300ml / 12oz Pappbecher  Einwegbecher EINWEG Coffee to go 0,3 L Top Becher mit Deckel in weiss :  Amazon.de: Küche, Haushalt &amp; Wohnen">
            <a:extLst>
              <a:ext uri="{FF2B5EF4-FFF2-40B4-BE49-F238E27FC236}">
                <a16:creationId xmlns:a16="http://schemas.microsoft.com/office/drawing/2014/main" id="{DC75EB84-59A9-1C51-D603-84542AF3A4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2567" y="1172782"/>
            <a:ext cx="1263483" cy="1693327"/>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a:extLst>
              <a:ext uri="{FF2B5EF4-FFF2-40B4-BE49-F238E27FC236}">
                <a16:creationId xmlns:a16="http://schemas.microsoft.com/office/drawing/2014/main" id="{E6CEA98B-2D19-6A47-A91D-F69AB66AA00D}"/>
              </a:ext>
            </a:extLst>
          </p:cNvPr>
          <p:cNvPicPr>
            <a:picLocks noChangeAspect="1"/>
          </p:cNvPicPr>
          <p:nvPr/>
        </p:nvPicPr>
        <p:blipFill>
          <a:blip r:embed="rId6"/>
          <a:stretch>
            <a:fillRect/>
          </a:stretch>
        </p:blipFill>
        <p:spPr>
          <a:xfrm>
            <a:off x="9376218" y="2565193"/>
            <a:ext cx="2609850" cy="1399727"/>
          </a:xfrm>
          <a:prstGeom prst="rect">
            <a:avLst/>
          </a:prstGeom>
        </p:spPr>
      </p:pic>
      <p:pic>
        <p:nvPicPr>
          <p:cNvPr id="7" name="Grafik 6">
            <a:extLst>
              <a:ext uri="{FF2B5EF4-FFF2-40B4-BE49-F238E27FC236}">
                <a16:creationId xmlns:a16="http://schemas.microsoft.com/office/drawing/2014/main" id="{03A898D2-C7FB-F9C1-F93E-8DF89F858CF3}"/>
              </a:ext>
            </a:extLst>
          </p:cNvPr>
          <p:cNvPicPr>
            <a:picLocks noChangeAspect="1"/>
          </p:cNvPicPr>
          <p:nvPr/>
        </p:nvPicPr>
        <p:blipFill>
          <a:blip r:embed="rId7"/>
          <a:stretch>
            <a:fillRect/>
          </a:stretch>
        </p:blipFill>
        <p:spPr>
          <a:xfrm>
            <a:off x="7812567" y="6301363"/>
            <a:ext cx="2243135" cy="404812"/>
          </a:xfrm>
          <a:prstGeom prst="rect">
            <a:avLst/>
          </a:prstGeom>
        </p:spPr>
      </p:pic>
    </p:spTree>
    <p:extLst>
      <p:ext uri="{BB962C8B-B14F-4D97-AF65-F5344CB8AC3E}">
        <p14:creationId xmlns:p14="http://schemas.microsoft.com/office/powerpoint/2010/main" val="2766379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3"/>
          </p:nvPr>
        </p:nvSpPr>
        <p:spPr>
          <a:xfrm>
            <a:off x="5842769" y="2392299"/>
            <a:ext cx="32400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de-DE"/>
            </a:defPPr>
            <a:lvl1pPr algn="l" rtl="0" fontAlgn="base">
              <a:spcBef>
                <a:spcPct val="0"/>
              </a:spcBef>
              <a:spcAft>
                <a:spcPct val="40000"/>
              </a:spcAft>
              <a:buFont typeface="Wingdings" pitchFamily="2" charset="2"/>
              <a:defRPr lang="de-DE" sz="1000" b="1" kern="1200" smtClean="0">
                <a:solidFill>
                  <a:schemeClr val="bg2"/>
                </a:solidFill>
                <a:latin typeface="Frutiger LT Com 55 Roman" pitchFamily="34" charset="0"/>
                <a:ea typeface="+mn-ea"/>
                <a:cs typeface="+mn-cs"/>
              </a:defRPr>
            </a:lvl1pPr>
            <a:lvl2pPr marL="4572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2pPr>
            <a:lvl3pPr marL="9144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3pPr>
            <a:lvl4pPr marL="13716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4pPr>
            <a:lvl5pPr marL="18288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5pPr>
            <a:lvl6pPr marL="2286000" algn="l" defTabSz="914400" rtl="0" eaLnBrk="1" latinLnBrk="0" hangingPunct="1">
              <a:defRPr kern="1200">
                <a:solidFill>
                  <a:schemeClr val="tx1"/>
                </a:solidFill>
                <a:latin typeface="Frutiger LT Com 55 Roman" pitchFamily="34" charset="0"/>
                <a:ea typeface="+mn-ea"/>
                <a:cs typeface="+mn-cs"/>
              </a:defRPr>
            </a:lvl6pPr>
            <a:lvl7pPr marL="2743200" algn="l" defTabSz="914400" rtl="0" eaLnBrk="1" latinLnBrk="0" hangingPunct="1">
              <a:defRPr kern="1200">
                <a:solidFill>
                  <a:schemeClr val="tx1"/>
                </a:solidFill>
                <a:latin typeface="Frutiger LT Com 55 Roman" pitchFamily="34" charset="0"/>
                <a:ea typeface="+mn-ea"/>
                <a:cs typeface="+mn-cs"/>
              </a:defRPr>
            </a:lvl7pPr>
            <a:lvl8pPr marL="3200400" algn="l" defTabSz="914400" rtl="0" eaLnBrk="1" latinLnBrk="0" hangingPunct="1">
              <a:defRPr kern="1200">
                <a:solidFill>
                  <a:schemeClr val="tx1"/>
                </a:solidFill>
                <a:latin typeface="Frutiger LT Com 55 Roman" pitchFamily="34" charset="0"/>
                <a:ea typeface="+mn-ea"/>
                <a:cs typeface="+mn-cs"/>
              </a:defRPr>
            </a:lvl8pPr>
            <a:lvl9pPr marL="3657600" algn="l" defTabSz="914400" rtl="0" eaLnBrk="1" latinLnBrk="0" hangingPunct="1">
              <a:defRPr kern="1200">
                <a:solidFill>
                  <a:schemeClr val="tx1"/>
                </a:solidFill>
                <a:latin typeface="Frutiger LT Com 55 Roman" pitchFamily="34" charset="0"/>
                <a:ea typeface="+mn-ea"/>
                <a:cs typeface="+mn-cs"/>
              </a:defRPr>
            </a:lvl9pPr>
          </a:lstStyle>
          <a:p>
            <a:pPr>
              <a:spcBef>
                <a:spcPct val="50000"/>
              </a:spcBef>
              <a:spcAft>
                <a:spcPct val="0"/>
              </a:spcAft>
              <a:buFontTx/>
              <a:buNone/>
            </a:pPr>
            <a:r>
              <a:rPr lang="de-DE"/>
              <a:t> </a:t>
            </a:r>
          </a:p>
        </p:txBody>
      </p:sp>
      <p:sp>
        <p:nvSpPr>
          <p:cNvPr id="5" name="Foliennummernplatzhalter 4"/>
          <p:cNvSpPr>
            <a:spLocks noGrp="1"/>
          </p:cNvSpPr>
          <p:nvPr>
            <p:ph type="sldNum" sz="quarter" idx="4"/>
          </p:nvPr>
        </p:nvSpPr>
        <p:spPr/>
        <p:txBody>
          <a:bodyPr/>
          <a:lstStyle/>
          <a:p>
            <a:pPr>
              <a:spcBef>
                <a:spcPct val="50000"/>
              </a:spcBef>
              <a:spcAft>
                <a:spcPct val="0"/>
              </a:spcAft>
              <a:buFontTx/>
              <a:buNone/>
            </a:pPr>
            <a:r>
              <a:rPr lang="de-DE"/>
              <a:t>Seite </a:t>
            </a:r>
            <a:fld id="{A06316EC-39FF-4C97-AA6E-29B761CE3E45}" type="slidenum">
              <a:rPr lang="de-DE" smtClean="0"/>
              <a:pPr>
                <a:spcBef>
                  <a:spcPct val="50000"/>
                </a:spcBef>
                <a:spcAft>
                  <a:spcPct val="0"/>
                </a:spcAft>
                <a:buFontTx/>
                <a:buNone/>
              </a:pPr>
              <a:t>4</a:t>
            </a:fld>
            <a:endParaRPr lang="de-DE"/>
          </a:p>
        </p:txBody>
      </p:sp>
      <p:pic>
        <p:nvPicPr>
          <p:cNvPr id="15" name="Grafik 14">
            <a:extLst>
              <a:ext uri="{FF2B5EF4-FFF2-40B4-BE49-F238E27FC236}">
                <a16:creationId xmlns:a16="http://schemas.microsoft.com/office/drawing/2014/main" id="{8B1FD216-14B9-68BF-BED0-D9CB6F267E17}"/>
              </a:ext>
            </a:extLst>
          </p:cNvPr>
          <p:cNvPicPr>
            <a:picLocks noChangeAspect="1"/>
          </p:cNvPicPr>
          <p:nvPr/>
        </p:nvPicPr>
        <p:blipFill>
          <a:blip r:embed="rId2"/>
          <a:stretch>
            <a:fillRect/>
          </a:stretch>
        </p:blipFill>
        <p:spPr>
          <a:xfrm>
            <a:off x="7812567" y="6301363"/>
            <a:ext cx="2243135" cy="404812"/>
          </a:xfrm>
          <a:prstGeom prst="rect">
            <a:avLst/>
          </a:prstGeom>
        </p:spPr>
      </p:pic>
      <p:sp>
        <p:nvSpPr>
          <p:cNvPr id="2" name="Titel 1"/>
          <p:cNvSpPr>
            <a:spLocks noGrp="1"/>
          </p:cNvSpPr>
          <p:nvPr>
            <p:ph type="title"/>
          </p:nvPr>
        </p:nvSpPr>
        <p:spPr>
          <a:xfrm>
            <a:off x="478633" y="334800"/>
            <a:ext cx="11233150" cy="725199"/>
          </a:xfrm>
        </p:spPr>
        <p:txBody>
          <a:bodyPr/>
          <a:lstStyle/>
          <a:p>
            <a:r>
              <a:rPr lang="de-DE" dirty="0"/>
              <a:t>IQPAK</a:t>
            </a:r>
            <a:br>
              <a:rPr lang="de-DE" dirty="0"/>
            </a:br>
            <a:r>
              <a:rPr lang="de-DE" sz="2000" dirty="0" err="1">
                <a:latin typeface="+mn-lt"/>
              </a:rPr>
              <a:t>Structure</a:t>
            </a:r>
            <a:r>
              <a:rPr lang="de-DE" sz="2000" dirty="0">
                <a:latin typeface="+mn-lt"/>
              </a:rPr>
              <a:t> (</a:t>
            </a:r>
            <a:r>
              <a:rPr lang="en-US" sz="2000" dirty="0">
                <a:latin typeface="+mn-lt"/>
              </a:rPr>
              <a:t>Illustrated by the example of a cup)</a:t>
            </a:r>
            <a:endParaRPr lang="de-DE" dirty="0">
              <a:latin typeface="+mn-lt"/>
            </a:endParaRPr>
          </a:p>
        </p:txBody>
      </p:sp>
      <p:sp>
        <p:nvSpPr>
          <p:cNvPr id="16" name="Inhaltsplatzhalter 2">
            <a:extLst>
              <a:ext uri="{FF2B5EF4-FFF2-40B4-BE49-F238E27FC236}">
                <a16:creationId xmlns:a16="http://schemas.microsoft.com/office/drawing/2014/main" id="{9500F49B-A643-C05D-04A1-FD2466F34C88}"/>
              </a:ext>
            </a:extLst>
          </p:cNvPr>
          <p:cNvSpPr txBox="1">
            <a:spLocks/>
          </p:cNvSpPr>
          <p:nvPr/>
        </p:nvSpPr>
        <p:spPr bwMode="auto">
          <a:xfrm>
            <a:off x="103058" y="1598852"/>
            <a:ext cx="5355086" cy="1987498"/>
          </a:xfrm>
          <a:prstGeom prst="rect">
            <a:avLst/>
          </a:prstGeom>
          <a:noFill/>
          <a:ln>
            <a:noFill/>
          </a:ln>
          <a:effectLst/>
        </p:spPr>
        <p:txBody>
          <a:bodyPr vert="horz" wrap="square" lIns="0" tIns="0" rIns="0" bIns="0" numCol="1" anchor="t" anchorCtr="0" compatLnSpc="1">
            <a:prstTxWarp prst="textNoShape">
              <a:avLst/>
            </a:prstTxWarp>
          </a:bodyPr>
          <a:lstStyle>
            <a:lvl1pPr marL="360000" indent="-360000" algn="l" defTabSz="360000" rtl="0" fontAlgn="base">
              <a:spcBef>
                <a:spcPct val="0"/>
              </a:spcBef>
              <a:spcAft>
                <a:spcPts val="900"/>
              </a:spcAft>
              <a:buClr>
                <a:schemeClr val="tx2"/>
              </a:buClr>
              <a:buFont typeface="Wingdings" pitchFamily="2" charset="2"/>
              <a:buChar char="n"/>
              <a:defRPr>
                <a:solidFill>
                  <a:schemeClr val="tx1"/>
                </a:solidFill>
                <a:latin typeface="+mn-lt"/>
                <a:ea typeface="+mn-ea"/>
                <a:cs typeface="+mn-cs"/>
              </a:defRPr>
            </a:lvl1pPr>
            <a:lvl2pPr marL="72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2pPr>
            <a:lvl3pPr marL="108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3pPr>
            <a:lvl4pPr marL="144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4pPr>
            <a:lvl5pPr marL="180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5pPr>
            <a:lvl6pPr marL="1887538" indent="-358775" algn="l" rtl="0" fontAlgn="base">
              <a:spcBef>
                <a:spcPct val="0"/>
              </a:spcBef>
              <a:spcAft>
                <a:spcPct val="40000"/>
              </a:spcAft>
              <a:buClr>
                <a:schemeClr val="bg2"/>
              </a:buClr>
              <a:buFont typeface="Wingdings" pitchFamily="2" charset="2"/>
              <a:buChar char="n"/>
              <a:defRPr>
                <a:solidFill>
                  <a:schemeClr val="tx1"/>
                </a:solidFill>
                <a:latin typeface="+mn-lt"/>
              </a:defRPr>
            </a:lvl6pPr>
            <a:lvl7pPr marL="2344738" indent="-358775" algn="l" rtl="0" fontAlgn="base">
              <a:spcBef>
                <a:spcPct val="0"/>
              </a:spcBef>
              <a:spcAft>
                <a:spcPct val="40000"/>
              </a:spcAft>
              <a:buClr>
                <a:schemeClr val="bg2"/>
              </a:buClr>
              <a:buFont typeface="Wingdings" pitchFamily="2" charset="2"/>
              <a:buChar char="n"/>
              <a:defRPr>
                <a:solidFill>
                  <a:schemeClr val="tx1"/>
                </a:solidFill>
                <a:latin typeface="+mn-lt"/>
              </a:defRPr>
            </a:lvl7pPr>
            <a:lvl8pPr marL="2801938" indent="-358775" algn="l" rtl="0" fontAlgn="base">
              <a:spcBef>
                <a:spcPct val="0"/>
              </a:spcBef>
              <a:spcAft>
                <a:spcPct val="40000"/>
              </a:spcAft>
              <a:buClr>
                <a:schemeClr val="bg2"/>
              </a:buClr>
              <a:buFont typeface="Wingdings" pitchFamily="2" charset="2"/>
              <a:buChar char="n"/>
              <a:defRPr>
                <a:solidFill>
                  <a:schemeClr val="tx1"/>
                </a:solidFill>
                <a:latin typeface="+mn-lt"/>
              </a:defRPr>
            </a:lvl8pPr>
            <a:lvl9pPr marL="3259138" indent="-358775" algn="l" rtl="0" fontAlgn="base">
              <a:spcBef>
                <a:spcPct val="0"/>
              </a:spcBef>
              <a:spcAft>
                <a:spcPct val="40000"/>
              </a:spcAft>
              <a:buClr>
                <a:schemeClr val="bg2"/>
              </a:buClr>
              <a:buFont typeface="Wingdings" pitchFamily="2" charset="2"/>
              <a:buChar char="n"/>
              <a:defRPr>
                <a:solidFill>
                  <a:schemeClr val="tx1"/>
                </a:solidFill>
                <a:latin typeface="+mn-lt"/>
              </a:defRPr>
            </a:lvl9pPr>
          </a:lstStyle>
          <a:p>
            <a:pPr marL="720000" marR="0" lvl="1"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r>
              <a:rPr kumimoji="0" lang="en-US" sz="1400" b="0" i="0" u="none" strike="noStrike" kern="0" cap="none" spc="0" normalizeH="0" baseline="0" noProof="0" dirty="0">
                <a:ln>
                  <a:noFill/>
                </a:ln>
                <a:solidFill>
                  <a:srgbClr val="000000"/>
                </a:solidFill>
                <a:effectLst/>
                <a:uLnTx/>
                <a:uFillTx/>
                <a:latin typeface="Frutiger LT Com 45 Light"/>
                <a:ea typeface="+mn-ea"/>
                <a:cs typeface="+mn-cs"/>
              </a:rPr>
              <a:t>A system layer should be completely protected by a very thin film (content layer, handling layer)</a:t>
            </a:r>
          </a:p>
          <a:p>
            <a:pPr lvl="1">
              <a:buClr>
                <a:srgbClr val="A8AFAF"/>
              </a:buClr>
              <a:defRPr/>
            </a:pPr>
            <a:r>
              <a:rPr lang="en-US" sz="1400" kern="0" dirty="0">
                <a:solidFill>
                  <a:srgbClr val="000000"/>
                </a:solidFill>
                <a:latin typeface="Frutiger LT Com 45 Light"/>
              </a:rPr>
              <a:t>D</a:t>
            </a:r>
            <a:r>
              <a:rPr kumimoji="0" lang="en-US" sz="1400" b="0" i="0" u="none" strike="noStrike" kern="0" cap="none" spc="0" normalizeH="0" baseline="0" noProof="0" dirty="0" err="1">
                <a:ln>
                  <a:noFill/>
                </a:ln>
                <a:solidFill>
                  <a:srgbClr val="000000"/>
                </a:solidFill>
                <a:effectLst/>
                <a:uLnTx/>
                <a:uFillTx/>
                <a:latin typeface="Frutiger LT Com 45 Light"/>
                <a:ea typeface="+mn-ea"/>
                <a:cs typeface="+mn-cs"/>
              </a:rPr>
              <a:t>ifferent</a:t>
            </a:r>
            <a:r>
              <a:rPr kumimoji="0" lang="en-US" sz="1400" b="0" i="0" u="none" strike="noStrike" kern="0" cap="none" spc="0" normalizeH="0" baseline="0" noProof="0" dirty="0">
                <a:ln>
                  <a:noFill/>
                </a:ln>
                <a:solidFill>
                  <a:srgbClr val="000000"/>
                </a:solidFill>
                <a:effectLst/>
                <a:uLnTx/>
                <a:uFillTx/>
                <a:latin typeface="Frutiger LT Com 45 Light"/>
                <a:ea typeface="+mn-ea"/>
                <a:cs typeface="+mn-cs"/>
              </a:rPr>
              <a:t> materials are conceivable for the different layers (polymers, biopolymers, </a:t>
            </a:r>
            <a:r>
              <a:rPr kumimoji="0" lang="en-US" sz="1400" b="0" i="0" u="none" strike="noStrike" kern="0" cap="none" spc="0" normalizeH="0" baseline="0" noProof="0" dirty="0" err="1">
                <a:ln>
                  <a:noFill/>
                </a:ln>
                <a:solidFill>
                  <a:srgbClr val="000000"/>
                </a:solidFill>
                <a:effectLst/>
                <a:uLnTx/>
                <a:uFillTx/>
                <a:latin typeface="Frutiger LT Com 45 Light"/>
                <a:ea typeface="+mn-ea"/>
                <a:cs typeface="+mn-cs"/>
              </a:rPr>
              <a:t>fibre</a:t>
            </a:r>
            <a:r>
              <a:rPr kumimoji="0" lang="en-US" sz="1400" b="0" i="0" u="none" strike="noStrike" kern="0" cap="none" spc="0" normalizeH="0" baseline="0" noProof="0" dirty="0">
                <a:ln>
                  <a:noFill/>
                </a:ln>
                <a:solidFill>
                  <a:srgbClr val="000000"/>
                </a:solidFill>
                <a:effectLst/>
                <a:uLnTx/>
                <a:uFillTx/>
                <a:latin typeface="Frutiger LT Com 45 Light"/>
                <a:ea typeface="+mn-ea"/>
                <a:cs typeface="+mn-cs"/>
              </a:rPr>
              <a:t> materials, …)</a:t>
            </a:r>
          </a:p>
          <a:p>
            <a:pPr marL="720000" marR="0" lvl="1"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r>
              <a:rPr kumimoji="0" lang="en-US" sz="1400" b="0" i="0" u="none" strike="noStrike" kern="0" cap="none" spc="0" normalizeH="0" baseline="0" noProof="0" dirty="0">
                <a:ln>
                  <a:noFill/>
                </a:ln>
                <a:solidFill>
                  <a:srgbClr val="000000"/>
                </a:solidFill>
                <a:effectLst/>
                <a:uLnTx/>
                <a:uFillTx/>
                <a:latin typeface="Frutiger LT Com 45 Light"/>
                <a:ea typeface="+mn-ea"/>
                <a:cs typeface="+mn-cs"/>
              </a:rPr>
              <a:t>The refurbishing is carried out by exchanging the thin content and handling layers</a:t>
            </a:r>
          </a:p>
          <a:p>
            <a:pPr marL="720000" marR="0" lvl="1"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r>
              <a:rPr lang="en-US" sz="1400" kern="0" dirty="0">
                <a:solidFill>
                  <a:srgbClr val="000000"/>
                </a:solidFill>
                <a:latin typeface="Frutiger LT Com 45 Light"/>
              </a:rPr>
              <a:t>The main component (system layer) can be theoretically reuse unlimited</a:t>
            </a:r>
          </a:p>
          <a:p>
            <a:pPr lvl="2">
              <a:buClr>
                <a:srgbClr val="A8AFAF"/>
              </a:buClr>
              <a:defRPr/>
            </a:pPr>
            <a:r>
              <a:rPr kumimoji="0" lang="en-US" sz="1400" b="0" i="0" u="none" strike="noStrike" kern="0" cap="none" spc="0" normalizeH="0" baseline="0" noProof="0" dirty="0">
                <a:ln>
                  <a:noFill/>
                </a:ln>
                <a:solidFill>
                  <a:srgbClr val="000000"/>
                </a:solidFill>
                <a:effectLst/>
                <a:uLnTx/>
                <a:uFillTx/>
                <a:latin typeface="Frutiger LT Com 45 Light"/>
                <a:ea typeface="+mn-ea"/>
                <a:cs typeface="+mn-cs"/>
              </a:rPr>
              <a:t>No ageing of the system layer due to washing processes and mechanical stress</a:t>
            </a:r>
          </a:p>
          <a:p>
            <a:pPr marL="720000" marR="0" lvl="1"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r>
              <a:rPr kumimoji="0" lang="en-US" sz="1400" b="0" i="0" u="none" strike="noStrike" kern="0" cap="none" spc="0" normalizeH="0" baseline="0" noProof="0" dirty="0">
                <a:ln>
                  <a:noFill/>
                </a:ln>
                <a:solidFill>
                  <a:srgbClr val="000000"/>
                </a:solidFill>
                <a:effectLst/>
                <a:uLnTx/>
                <a:uFillTx/>
                <a:latin typeface="Frutiger LT Com 45 Light"/>
                <a:ea typeface="+mn-ea"/>
                <a:cs typeface="+mn-cs"/>
              </a:rPr>
              <a:t>The refurbish process takes place without the use of any chemicals and/or cleaning agents and without energy intensive washing processes</a:t>
            </a:r>
          </a:p>
          <a:p>
            <a:pPr marL="720000" marR="0" lvl="1"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r>
              <a:rPr lang="en-US" sz="1400" kern="0" dirty="0">
                <a:solidFill>
                  <a:srgbClr val="000000"/>
                </a:solidFill>
                <a:latin typeface="Frutiger LT Com 45 Light"/>
              </a:rPr>
              <a:t>Current project funding by Deutsche </a:t>
            </a:r>
            <a:r>
              <a:rPr lang="en-US" sz="1400" kern="0" dirty="0" err="1">
                <a:solidFill>
                  <a:srgbClr val="000000"/>
                </a:solidFill>
                <a:latin typeface="Frutiger LT Com 45 Light"/>
              </a:rPr>
              <a:t>Bundesstiftung</a:t>
            </a:r>
            <a:r>
              <a:rPr lang="en-US" sz="1400" kern="0" dirty="0">
                <a:solidFill>
                  <a:srgbClr val="000000"/>
                </a:solidFill>
                <a:latin typeface="Frutiger LT Com 45 Light"/>
              </a:rPr>
              <a:t> Umwelt (DBU)</a:t>
            </a:r>
            <a:endParaRPr kumimoji="0" lang="de-DE" sz="1800" b="0" i="0" u="none" strike="noStrike" kern="0" cap="none" spc="0" normalizeH="0" baseline="0" noProof="0" dirty="0">
              <a:ln>
                <a:noFill/>
              </a:ln>
              <a:solidFill>
                <a:srgbClr val="000000"/>
              </a:solidFill>
              <a:effectLst/>
              <a:uLnTx/>
              <a:uFillTx/>
              <a:latin typeface="Frutiger LT Com 55 Roman"/>
              <a:ea typeface="+mn-ea"/>
              <a:cs typeface="+mn-cs"/>
            </a:endParaRPr>
          </a:p>
        </p:txBody>
      </p:sp>
      <p:cxnSp>
        <p:nvCxnSpPr>
          <p:cNvPr id="17" name="Gerader Verbinder 16">
            <a:extLst>
              <a:ext uri="{FF2B5EF4-FFF2-40B4-BE49-F238E27FC236}">
                <a16:creationId xmlns:a16="http://schemas.microsoft.com/office/drawing/2014/main" id="{94143D85-3C6C-2376-7DAC-04305D1F5E86}"/>
              </a:ext>
            </a:extLst>
          </p:cNvPr>
          <p:cNvCxnSpPr/>
          <p:nvPr/>
        </p:nvCxnSpPr>
        <p:spPr bwMode="auto">
          <a:xfrm>
            <a:off x="5601562" y="1059999"/>
            <a:ext cx="0" cy="4752660"/>
          </a:xfrm>
          <a:prstGeom prst="line">
            <a:avLst/>
          </a:prstGeom>
          <a:noFill/>
          <a:ln w="254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 name="Grafik 7" descr="Ein Bild, das Screenshot, Rechteck, Text, Grün enthält.">
            <a:extLst>
              <a:ext uri="{FF2B5EF4-FFF2-40B4-BE49-F238E27FC236}">
                <a16:creationId xmlns:a16="http://schemas.microsoft.com/office/drawing/2014/main" id="{FE4B8EC0-1143-5806-F60C-E2C284D321AE}"/>
              </a:ext>
            </a:extLst>
          </p:cNvPr>
          <p:cNvPicPr>
            <a:picLocks noChangeAspect="1"/>
          </p:cNvPicPr>
          <p:nvPr/>
        </p:nvPicPr>
        <p:blipFill rotWithShape="1">
          <a:blip r:embed="rId3">
            <a:extLst>
              <a:ext uri="{28A0092B-C50C-407E-A947-70E740481C1C}">
                <a14:useLocalDpi xmlns:a14="http://schemas.microsoft.com/office/drawing/2010/main" val="0"/>
              </a:ext>
            </a:extLst>
          </a:blip>
          <a:srcRect l="24097" t="16522" r="25523" b="11807"/>
          <a:stretch/>
        </p:blipFill>
        <p:spPr>
          <a:xfrm rot="5400000">
            <a:off x="6111021" y="1229905"/>
            <a:ext cx="5091303" cy="4074205"/>
          </a:xfrm>
          <a:prstGeom prst="rect">
            <a:avLst/>
          </a:prstGeom>
          <a:effectLst>
            <a:outerShdw blurRad="152400" dist="50800" dir="2700000" algn="tl" rotWithShape="0">
              <a:schemeClr val="tx1">
                <a:lumMod val="65000"/>
                <a:lumOff val="35000"/>
                <a:alpha val="40000"/>
              </a:schemeClr>
            </a:outerShdw>
          </a:effectLst>
        </p:spPr>
      </p:pic>
      <p:sp>
        <p:nvSpPr>
          <p:cNvPr id="18" name="Textfeld 17">
            <a:extLst>
              <a:ext uri="{FF2B5EF4-FFF2-40B4-BE49-F238E27FC236}">
                <a16:creationId xmlns:a16="http://schemas.microsoft.com/office/drawing/2014/main" id="{49345528-7C93-2028-3286-367112EC323D}"/>
              </a:ext>
            </a:extLst>
          </p:cNvPr>
          <p:cNvSpPr txBox="1"/>
          <p:nvPr/>
        </p:nvSpPr>
        <p:spPr>
          <a:xfrm>
            <a:off x="8193890" y="450087"/>
            <a:ext cx="1480488" cy="494623"/>
          </a:xfrm>
          <a:prstGeom prst="rect">
            <a:avLst/>
          </a:prstGeom>
          <a:solidFill>
            <a:schemeClr val="bg1"/>
          </a:solidFill>
        </p:spPr>
        <p:txBody>
          <a:bodyPr wrap="square" lIns="0" tIns="0" rIns="0" bIns="0" rtlCol="0">
            <a:spAutoFit/>
          </a:bodyPr>
          <a:lstStyle/>
          <a:p>
            <a:pPr algn="l">
              <a:lnSpc>
                <a:spcPts val="1960"/>
              </a:lnSpc>
              <a:buClr>
                <a:schemeClr val="accent1"/>
              </a:buClr>
            </a:pPr>
            <a:r>
              <a:rPr lang="de-DE" sz="1600" b="1" dirty="0"/>
              <a:t>System-Layer</a:t>
            </a:r>
            <a:endParaRPr lang="de-DE" sz="1400" b="1" dirty="0"/>
          </a:p>
          <a:p>
            <a:pPr marL="180000" indent="-180000" algn="l">
              <a:lnSpc>
                <a:spcPts val="1960"/>
              </a:lnSpc>
              <a:buClr>
                <a:schemeClr val="accent1"/>
              </a:buClr>
              <a:buFont typeface="Wingdings" panose="05000000000000000000" pitchFamily="2" charset="2"/>
              <a:buChar char="§"/>
            </a:pPr>
            <a:endParaRPr lang="de-DE" sz="1400" dirty="0"/>
          </a:p>
        </p:txBody>
      </p:sp>
      <p:sp>
        <p:nvSpPr>
          <p:cNvPr id="19" name="Textfeld 18">
            <a:extLst>
              <a:ext uri="{FF2B5EF4-FFF2-40B4-BE49-F238E27FC236}">
                <a16:creationId xmlns:a16="http://schemas.microsoft.com/office/drawing/2014/main" id="{264C64DA-7EFA-9C81-29AF-2F4FA643B481}"/>
              </a:ext>
            </a:extLst>
          </p:cNvPr>
          <p:cNvSpPr txBox="1"/>
          <p:nvPr/>
        </p:nvSpPr>
        <p:spPr>
          <a:xfrm>
            <a:off x="10597754" y="3082185"/>
            <a:ext cx="1371561" cy="494623"/>
          </a:xfrm>
          <a:prstGeom prst="rect">
            <a:avLst/>
          </a:prstGeom>
          <a:solidFill>
            <a:schemeClr val="bg1"/>
          </a:solidFill>
        </p:spPr>
        <p:txBody>
          <a:bodyPr wrap="square" lIns="0" tIns="0" rIns="0" bIns="0" rtlCol="0">
            <a:spAutoFit/>
          </a:bodyPr>
          <a:lstStyle/>
          <a:p>
            <a:pPr algn="l">
              <a:lnSpc>
                <a:spcPts val="1960"/>
              </a:lnSpc>
              <a:buClr>
                <a:schemeClr val="accent1"/>
              </a:buClr>
            </a:pPr>
            <a:r>
              <a:rPr lang="de-DE" sz="1600" b="1" dirty="0"/>
              <a:t>Content-Layer</a:t>
            </a:r>
            <a:endParaRPr lang="de-DE" sz="1400" b="1" dirty="0"/>
          </a:p>
          <a:p>
            <a:pPr marL="180000" indent="-180000" algn="l">
              <a:lnSpc>
                <a:spcPts val="1960"/>
              </a:lnSpc>
              <a:buClr>
                <a:schemeClr val="accent1"/>
              </a:buClr>
              <a:buFont typeface="Wingdings" panose="05000000000000000000" pitchFamily="2" charset="2"/>
              <a:buChar char="§"/>
            </a:pPr>
            <a:endParaRPr lang="de-DE" sz="1400" dirty="0"/>
          </a:p>
        </p:txBody>
      </p:sp>
      <p:sp>
        <p:nvSpPr>
          <p:cNvPr id="21" name="Textfeld 20">
            <a:extLst>
              <a:ext uri="{FF2B5EF4-FFF2-40B4-BE49-F238E27FC236}">
                <a16:creationId xmlns:a16="http://schemas.microsoft.com/office/drawing/2014/main" id="{D154C986-ACBD-0E65-7181-2310DB7022DE}"/>
              </a:ext>
            </a:extLst>
          </p:cNvPr>
          <p:cNvSpPr txBox="1"/>
          <p:nvPr/>
        </p:nvSpPr>
        <p:spPr>
          <a:xfrm>
            <a:off x="5687074" y="3084815"/>
            <a:ext cx="1502410" cy="244682"/>
          </a:xfrm>
          <a:prstGeom prst="rect">
            <a:avLst/>
          </a:prstGeom>
          <a:solidFill>
            <a:schemeClr val="bg1"/>
          </a:solidFill>
        </p:spPr>
        <p:txBody>
          <a:bodyPr wrap="square" lIns="0" tIns="0" rIns="0" bIns="0" rtlCol="0">
            <a:spAutoFit/>
          </a:bodyPr>
          <a:lstStyle/>
          <a:p>
            <a:pPr algn="l">
              <a:lnSpc>
                <a:spcPts val="1960"/>
              </a:lnSpc>
              <a:buClr>
                <a:schemeClr val="accent1"/>
              </a:buClr>
            </a:pPr>
            <a:r>
              <a:rPr lang="de-DE" sz="1600" b="1" dirty="0"/>
              <a:t>Handling-Layer</a:t>
            </a:r>
          </a:p>
        </p:txBody>
      </p:sp>
      <p:cxnSp>
        <p:nvCxnSpPr>
          <p:cNvPr id="23" name="Gerade Verbindung mit Pfeil 22">
            <a:extLst>
              <a:ext uri="{FF2B5EF4-FFF2-40B4-BE49-F238E27FC236}">
                <a16:creationId xmlns:a16="http://schemas.microsoft.com/office/drawing/2014/main" id="{5206E955-7973-C954-4877-60773E1A56E9}"/>
              </a:ext>
            </a:extLst>
          </p:cNvPr>
          <p:cNvCxnSpPr>
            <a:cxnSpLocks/>
          </p:cNvCxnSpPr>
          <p:nvPr/>
        </p:nvCxnSpPr>
        <p:spPr>
          <a:xfrm flipV="1">
            <a:off x="6504424" y="2392299"/>
            <a:ext cx="800616" cy="603431"/>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5" name="Gerade Verbindung mit Pfeil 24">
            <a:extLst>
              <a:ext uri="{FF2B5EF4-FFF2-40B4-BE49-F238E27FC236}">
                <a16:creationId xmlns:a16="http://schemas.microsoft.com/office/drawing/2014/main" id="{52B4AADE-B2BD-B49D-0EAF-EEF32EFAA36D}"/>
              </a:ext>
            </a:extLst>
          </p:cNvPr>
          <p:cNvCxnSpPr>
            <a:cxnSpLocks/>
          </p:cNvCxnSpPr>
          <p:nvPr/>
        </p:nvCxnSpPr>
        <p:spPr>
          <a:xfrm flipH="1" flipV="1">
            <a:off x="10055702" y="2469243"/>
            <a:ext cx="1125708" cy="456102"/>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8" name="Gerade Verbindung mit Pfeil 27">
            <a:extLst>
              <a:ext uri="{FF2B5EF4-FFF2-40B4-BE49-F238E27FC236}">
                <a16:creationId xmlns:a16="http://schemas.microsoft.com/office/drawing/2014/main" id="{78661CF2-9E2F-DB05-15F7-65CDE66B8F72}"/>
              </a:ext>
            </a:extLst>
          </p:cNvPr>
          <p:cNvCxnSpPr>
            <a:cxnSpLocks/>
          </p:cNvCxnSpPr>
          <p:nvPr/>
        </p:nvCxnSpPr>
        <p:spPr>
          <a:xfrm flipH="1">
            <a:off x="7691120" y="751101"/>
            <a:ext cx="1049119" cy="630659"/>
          </a:xfrm>
          <a:prstGeom prst="straightConnector1">
            <a:avLst/>
          </a:prstGeom>
          <a:ln w="254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2770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7C5E92-59B3-C68E-E183-D92BFB557AD0}"/>
              </a:ext>
            </a:extLst>
          </p:cNvPr>
          <p:cNvSpPr>
            <a:spLocks noGrp="1"/>
          </p:cNvSpPr>
          <p:nvPr>
            <p:ph type="title"/>
          </p:nvPr>
        </p:nvSpPr>
        <p:spPr/>
        <p:txBody>
          <a:bodyPr/>
          <a:lstStyle/>
          <a:p>
            <a:r>
              <a:rPr lang="de-DE" dirty="0"/>
              <a:t>IQPAK</a:t>
            </a:r>
          </a:p>
        </p:txBody>
      </p:sp>
      <p:sp>
        <p:nvSpPr>
          <p:cNvPr id="3" name="Datumsplatzhalter 2">
            <a:extLst>
              <a:ext uri="{FF2B5EF4-FFF2-40B4-BE49-F238E27FC236}">
                <a16:creationId xmlns:a16="http://schemas.microsoft.com/office/drawing/2014/main" id="{3B77745C-4261-334E-330F-F0F5299AD3B9}"/>
              </a:ext>
            </a:extLst>
          </p:cNvPr>
          <p:cNvSpPr>
            <a:spLocks noGrp="1"/>
          </p:cNvSpPr>
          <p:nvPr>
            <p:ph type="dt" sz="half" idx="10"/>
          </p:nvPr>
        </p:nvSpPr>
        <p:spPr bwMode="gray">
          <a:xfrm>
            <a:off x="1388048" y="6455836"/>
            <a:ext cx="720000" cy="123111"/>
          </a:xfrm>
          <a:prstGeom prst="rect">
            <a:avLst/>
          </a:prstGeom>
        </p:spPr>
        <p:txBody>
          <a:bodyPr vert="horz" lIns="0" tIns="0" rIns="0" bIns="0" rtlCol="0" anchor="ctr">
            <a:noAutofit/>
          </a:bodyPr>
          <a:lstStyle>
            <a:defPPr>
              <a:defRPr lang="de-DE"/>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A82B2D-840F-4167-AD44-C02BC9C87CCB}" type="datetime1">
              <a:rPr lang="de-DE" smtClean="0"/>
              <a:pPr/>
              <a:t>05.03.2024</a:t>
            </a:fld>
            <a:endParaRPr lang="de-DE" noProof="0" dirty="0"/>
          </a:p>
        </p:txBody>
      </p:sp>
      <p:sp>
        <p:nvSpPr>
          <p:cNvPr id="4" name="Fußzeilenplatzhalter 3">
            <a:extLst>
              <a:ext uri="{FF2B5EF4-FFF2-40B4-BE49-F238E27FC236}">
                <a16:creationId xmlns:a16="http://schemas.microsoft.com/office/drawing/2014/main" id="{B6A6FFE7-F078-9FED-E4EB-44F7F59E9CD0}"/>
              </a:ext>
            </a:extLst>
          </p:cNvPr>
          <p:cNvSpPr>
            <a:spLocks noGrp="1"/>
          </p:cNvSpPr>
          <p:nvPr>
            <p:ph type="ftr" sz="quarter" idx="11"/>
          </p:nvPr>
        </p:nvSpPr>
        <p:spPr bwMode="gray">
          <a:xfrm>
            <a:off x="2297897" y="6455836"/>
            <a:ext cx="2952000" cy="123111"/>
          </a:xfrm>
          <a:prstGeom prst="rect">
            <a:avLst/>
          </a:prstGeom>
        </p:spPr>
        <p:txBody>
          <a:bodyPr vert="horz" lIns="0" tIns="0" rIns="0" bIns="0" rtlCol="0" anchor="ctr">
            <a:noAutofit/>
          </a:bodyPr>
          <a:lstStyle>
            <a:defPPr>
              <a:defRPr lang="de-DE"/>
            </a:defPPr>
            <a:lvl1pPr marL="0" algn="l"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t>© Fraunhofer LBF</a:t>
            </a:r>
            <a:endParaRPr lang="de-DE" noProof="0" dirty="0"/>
          </a:p>
        </p:txBody>
      </p:sp>
      <p:sp>
        <p:nvSpPr>
          <p:cNvPr id="5" name="Foliennummernplatzhalter 4">
            <a:extLst>
              <a:ext uri="{FF2B5EF4-FFF2-40B4-BE49-F238E27FC236}">
                <a16:creationId xmlns:a16="http://schemas.microsoft.com/office/drawing/2014/main" id="{AB33A58F-A5A3-BF75-0859-0D51A360873C}"/>
              </a:ext>
            </a:extLst>
          </p:cNvPr>
          <p:cNvSpPr>
            <a:spLocks noGrp="1"/>
          </p:cNvSpPr>
          <p:nvPr>
            <p:ph type="sldNum" sz="quarter" idx="12"/>
          </p:nvPr>
        </p:nvSpPr>
        <p:spPr/>
        <p:txBody>
          <a:bodyPr/>
          <a:lstStyle/>
          <a:p>
            <a:r>
              <a:rPr lang="de-DE" noProof="0"/>
              <a:t>Seite</a:t>
            </a:r>
            <a:r>
              <a:rPr lang="en-US"/>
              <a:t> </a:t>
            </a:r>
            <a:fld id="{401BA3E4-5E55-4F99-AF09-CC6D6B2539E2}" type="slidenum">
              <a:rPr lang="en-US" smtClean="0"/>
              <a:pPr/>
              <a:t>5</a:t>
            </a:fld>
            <a:endParaRPr lang="en-US" dirty="0"/>
          </a:p>
        </p:txBody>
      </p:sp>
      <p:sp>
        <p:nvSpPr>
          <p:cNvPr id="6" name="Textplatzhalter 5">
            <a:extLst>
              <a:ext uri="{FF2B5EF4-FFF2-40B4-BE49-F238E27FC236}">
                <a16:creationId xmlns:a16="http://schemas.microsoft.com/office/drawing/2014/main" id="{98680218-05F9-178A-CC08-789BEAC9676F}"/>
              </a:ext>
            </a:extLst>
          </p:cNvPr>
          <p:cNvSpPr>
            <a:spLocks noGrp="1"/>
          </p:cNvSpPr>
          <p:nvPr>
            <p:ph type="body" sz="quarter" idx="13"/>
          </p:nvPr>
        </p:nvSpPr>
        <p:spPr/>
        <p:txBody>
          <a:bodyPr/>
          <a:lstStyle/>
          <a:p>
            <a:r>
              <a:rPr lang="de-DE" dirty="0"/>
              <a:t>Integration </a:t>
            </a:r>
            <a:r>
              <a:rPr lang="de-DE" dirty="0" err="1"/>
              <a:t>of</a:t>
            </a:r>
            <a:r>
              <a:rPr lang="de-DE" dirty="0"/>
              <a:t> NFC </a:t>
            </a:r>
            <a:r>
              <a:rPr lang="de-DE" dirty="0" err="1"/>
              <a:t>chip</a:t>
            </a:r>
            <a:endParaRPr lang="de-DE" dirty="0"/>
          </a:p>
        </p:txBody>
      </p:sp>
      <p:pic>
        <p:nvPicPr>
          <p:cNvPr id="9" name="Grafik 8" descr="Ein Bild, das Zylinder, Plastik, Im Haus enthält.&#10;&#10;Automatisch generierte Beschreibung">
            <a:extLst>
              <a:ext uri="{FF2B5EF4-FFF2-40B4-BE49-F238E27FC236}">
                <a16:creationId xmlns:a16="http://schemas.microsoft.com/office/drawing/2014/main" id="{869E7FE0-9D36-C076-0067-3C6A7EF15E02}"/>
              </a:ext>
            </a:extLst>
          </p:cNvPr>
          <p:cNvPicPr>
            <a:picLocks noChangeAspect="1"/>
          </p:cNvPicPr>
          <p:nvPr/>
        </p:nvPicPr>
        <p:blipFill rotWithShape="1">
          <a:blip r:embed="rId2"/>
          <a:srcRect l="11385" t="6190" r="24687"/>
          <a:stretch/>
        </p:blipFill>
        <p:spPr>
          <a:xfrm>
            <a:off x="6168282" y="1687049"/>
            <a:ext cx="5774522" cy="4009897"/>
          </a:xfrm>
          <a:prstGeom prst="rect">
            <a:avLst/>
          </a:prstGeom>
        </p:spPr>
      </p:pic>
      <p:sp>
        <p:nvSpPr>
          <p:cNvPr id="11" name="Inhaltsplatzhalter 2">
            <a:extLst>
              <a:ext uri="{FF2B5EF4-FFF2-40B4-BE49-F238E27FC236}">
                <a16:creationId xmlns:a16="http://schemas.microsoft.com/office/drawing/2014/main" id="{34CA7F71-4978-7933-A80D-2AB94A89291B}"/>
              </a:ext>
            </a:extLst>
          </p:cNvPr>
          <p:cNvSpPr txBox="1">
            <a:spLocks/>
          </p:cNvSpPr>
          <p:nvPr/>
        </p:nvSpPr>
        <p:spPr bwMode="auto">
          <a:xfrm>
            <a:off x="91998" y="1368116"/>
            <a:ext cx="9295841" cy="4248150"/>
          </a:xfrm>
          <a:prstGeom prst="rect">
            <a:avLst/>
          </a:prstGeom>
          <a:noFill/>
          <a:ln>
            <a:noFill/>
          </a:ln>
          <a:effectLst/>
        </p:spPr>
        <p:txBody>
          <a:bodyPr vert="horz" wrap="square" lIns="0" tIns="0" rIns="0" bIns="0" numCol="1" anchor="t" anchorCtr="0" compatLnSpc="1">
            <a:prstTxWarp prst="textNoShape">
              <a:avLst/>
            </a:prstTxWarp>
          </a:bodyPr>
          <a:lstStyle>
            <a:lvl1pPr marL="360000" indent="-360000" algn="l" defTabSz="360000" rtl="0" fontAlgn="base">
              <a:spcBef>
                <a:spcPct val="0"/>
              </a:spcBef>
              <a:spcAft>
                <a:spcPts val="900"/>
              </a:spcAft>
              <a:buClr>
                <a:schemeClr val="tx2"/>
              </a:buClr>
              <a:buFont typeface="Wingdings" pitchFamily="2" charset="2"/>
              <a:buChar char="n"/>
              <a:defRPr>
                <a:solidFill>
                  <a:schemeClr val="tx1"/>
                </a:solidFill>
                <a:latin typeface="+mn-lt"/>
                <a:ea typeface="+mn-ea"/>
                <a:cs typeface="+mn-cs"/>
              </a:defRPr>
            </a:lvl1pPr>
            <a:lvl2pPr marL="72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2pPr>
            <a:lvl3pPr marL="108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3pPr>
            <a:lvl4pPr marL="144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4pPr>
            <a:lvl5pPr marL="180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5pPr>
            <a:lvl6pPr marL="1887538" indent="-358775" algn="l" rtl="0" fontAlgn="base">
              <a:spcBef>
                <a:spcPct val="0"/>
              </a:spcBef>
              <a:spcAft>
                <a:spcPct val="40000"/>
              </a:spcAft>
              <a:buClr>
                <a:schemeClr val="bg2"/>
              </a:buClr>
              <a:buFont typeface="Wingdings" pitchFamily="2" charset="2"/>
              <a:buChar char="n"/>
              <a:defRPr>
                <a:solidFill>
                  <a:schemeClr val="tx1"/>
                </a:solidFill>
                <a:latin typeface="+mn-lt"/>
              </a:defRPr>
            </a:lvl6pPr>
            <a:lvl7pPr marL="2344738" indent="-358775" algn="l" rtl="0" fontAlgn="base">
              <a:spcBef>
                <a:spcPct val="0"/>
              </a:spcBef>
              <a:spcAft>
                <a:spcPct val="40000"/>
              </a:spcAft>
              <a:buClr>
                <a:schemeClr val="bg2"/>
              </a:buClr>
              <a:buFont typeface="Wingdings" pitchFamily="2" charset="2"/>
              <a:buChar char="n"/>
              <a:defRPr>
                <a:solidFill>
                  <a:schemeClr val="tx1"/>
                </a:solidFill>
                <a:latin typeface="+mn-lt"/>
              </a:defRPr>
            </a:lvl7pPr>
            <a:lvl8pPr marL="2801938" indent="-358775" algn="l" rtl="0" fontAlgn="base">
              <a:spcBef>
                <a:spcPct val="0"/>
              </a:spcBef>
              <a:spcAft>
                <a:spcPct val="40000"/>
              </a:spcAft>
              <a:buClr>
                <a:schemeClr val="bg2"/>
              </a:buClr>
              <a:buFont typeface="Wingdings" pitchFamily="2" charset="2"/>
              <a:buChar char="n"/>
              <a:defRPr>
                <a:solidFill>
                  <a:schemeClr val="tx1"/>
                </a:solidFill>
                <a:latin typeface="+mn-lt"/>
              </a:defRPr>
            </a:lvl8pPr>
            <a:lvl9pPr marL="3259138" indent="-358775" algn="l" rtl="0" fontAlgn="base">
              <a:spcBef>
                <a:spcPct val="0"/>
              </a:spcBef>
              <a:spcAft>
                <a:spcPct val="40000"/>
              </a:spcAft>
              <a:buClr>
                <a:schemeClr val="bg2"/>
              </a:buClr>
              <a:buFont typeface="Wingdings" pitchFamily="2" charset="2"/>
              <a:buChar char="n"/>
              <a:defRPr>
                <a:solidFill>
                  <a:schemeClr val="tx1"/>
                </a:solidFill>
                <a:latin typeface="+mn-lt"/>
              </a:defRPr>
            </a:lvl9pPr>
          </a:lstStyle>
          <a:p>
            <a:pPr marL="720000" marR="0" lvl="1"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r>
              <a:rPr kumimoji="0" lang="en-US" sz="1400" b="0" i="0" u="none" strike="noStrike" kern="0" cap="none" spc="0" normalizeH="0" baseline="0" noProof="0" dirty="0">
                <a:ln>
                  <a:noFill/>
                </a:ln>
                <a:solidFill>
                  <a:srgbClr val="000000"/>
                </a:solidFill>
                <a:effectLst/>
                <a:uLnTx/>
                <a:uFillTx/>
                <a:latin typeface="Frutiger LT Com 45 Light"/>
                <a:ea typeface="+mn-ea"/>
                <a:cs typeface="+mn-cs"/>
              </a:rPr>
              <a:t>Integration of the NFC chip in the system layer of the packaging system</a:t>
            </a:r>
          </a:p>
          <a:p>
            <a:pPr marL="720000" marR="0" lvl="1"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r>
              <a:rPr kumimoji="0" lang="en-US" sz="1400" b="0" i="0" u="none" strike="noStrike" kern="0" cap="none" spc="0" normalizeH="0" baseline="0" noProof="0" dirty="0">
                <a:ln>
                  <a:noFill/>
                </a:ln>
                <a:solidFill>
                  <a:srgbClr val="000000"/>
                </a:solidFill>
                <a:effectLst/>
                <a:uLnTx/>
                <a:uFillTx/>
                <a:latin typeface="Frutiger LT Com 45 Light"/>
                <a:ea typeface="+mn-ea"/>
                <a:cs typeface="+mn-cs"/>
              </a:rPr>
              <a:t>Each package gets an individual ID-Number</a:t>
            </a:r>
          </a:p>
          <a:p>
            <a:pPr marL="720000" marR="0" lvl="1"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r>
              <a:rPr lang="en-US" sz="1400" kern="0" dirty="0">
                <a:solidFill>
                  <a:srgbClr val="000000"/>
                </a:solidFill>
                <a:latin typeface="Frutiger LT Com 45 Light"/>
              </a:rPr>
              <a:t>Via ID, t</a:t>
            </a:r>
            <a:r>
              <a:rPr kumimoji="0" lang="en-US" sz="1400" b="0" i="0" u="none" strike="noStrike" kern="0" cap="none" spc="0" normalizeH="0" baseline="0" noProof="0" dirty="0">
                <a:ln>
                  <a:noFill/>
                </a:ln>
                <a:solidFill>
                  <a:srgbClr val="000000"/>
                </a:solidFill>
                <a:effectLst/>
                <a:uLnTx/>
                <a:uFillTx/>
                <a:latin typeface="Frutiger LT Com 45 Light"/>
                <a:ea typeface="+mn-ea"/>
                <a:cs typeface="+mn-cs"/>
              </a:rPr>
              <a:t>he packaging can be identified in a database </a:t>
            </a:r>
          </a:p>
          <a:p>
            <a:pPr marL="720000" marR="0" lvl="1"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r>
              <a:rPr kumimoji="0" lang="en-US" sz="1400" b="0" i="0" u="none" strike="noStrike" kern="0" cap="none" spc="0" normalizeH="0" baseline="0" noProof="0" dirty="0">
                <a:ln>
                  <a:noFill/>
                </a:ln>
                <a:solidFill>
                  <a:srgbClr val="000000"/>
                </a:solidFill>
                <a:effectLst/>
                <a:uLnTx/>
                <a:uFillTx/>
                <a:latin typeface="Frutiger LT Com 45 Light"/>
                <a:ea typeface="+mn-ea"/>
                <a:cs typeface="+mn-cs"/>
              </a:rPr>
              <a:t>Different information can be stored into the database</a:t>
            </a:r>
          </a:p>
          <a:p>
            <a:pPr lvl="2">
              <a:buClr>
                <a:srgbClr val="A8AFAF"/>
              </a:buClr>
              <a:defRPr/>
            </a:pPr>
            <a:r>
              <a:rPr kumimoji="0" lang="en-US" sz="1400" b="0" i="0" u="none" strike="noStrike" kern="0" cap="none" spc="0" normalizeH="0" baseline="0" noProof="0" dirty="0">
                <a:ln>
                  <a:noFill/>
                </a:ln>
                <a:solidFill>
                  <a:srgbClr val="000000"/>
                </a:solidFill>
                <a:effectLst/>
                <a:uLnTx/>
                <a:uFillTx/>
                <a:latin typeface="Frutiger LT Com 45 Light"/>
                <a:ea typeface="+mn-ea"/>
                <a:cs typeface="+mn-cs"/>
              </a:rPr>
              <a:t>Status of refurbishing</a:t>
            </a:r>
          </a:p>
          <a:p>
            <a:pPr lvl="3">
              <a:buClr>
                <a:srgbClr val="A8AFAF"/>
              </a:buClr>
              <a:defRPr/>
            </a:pPr>
            <a:r>
              <a:rPr lang="en-US" sz="1400" kern="0" dirty="0">
                <a:solidFill>
                  <a:srgbClr val="000000"/>
                </a:solidFill>
                <a:latin typeface="Frutiger LT Com 45 Light"/>
              </a:rPr>
              <a:t>Example: n</a:t>
            </a:r>
            <a:r>
              <a:rPr kumimoji="0" lang="en-US" sz="1400" b="0" i="0" u="none" strike="noStrike" kern="0" cap="none" spc="0" normalizeH="0" baseline="0" noProof="0" dirty="0" err="1">
                <a:ln>
                  <a:noFill/>
                </a:ln>
                <a:solidFill>
                  <a:srgbClr val="000000"/>
                </a:solidFill>
                <a:effectLst/>
                <a:uLnTx/>
                <a:uFillTx/>
                <a:latin typeface="Frutiger LT Com 45 Light"/>
                <a:ea typeface="+mn-ea"/>
                <a:cs typeface="+mn-cs"/>
              </a:rPr>
              <a:t>ot</a:t>
            </a:r>
            <a:r>
              <a:rPr kumimoji="0" lang="en-US" sz="1400" b="0" i="0" u="none" strike="noStrike" kern="0" cap="none" spc="0" normalizeH="0" baseline="0" noProof="0" dirty="0">
                <a:ln>
                  <a:noFill/>
                </a:ln>
                <a:solidFill>
                  <a:srgbClr val="000000"/>
                </a:solidFill>
                <a:effectLst/>
                <a:uLnTx/>
                <a:uFillTx/>
                <a:latin typeface="Frutiger LT Com 45 Light"/>
                <a:ea typeface="+mn-ea"/>
                <a:cs typeface="+mn-cs"/>
              </a:rPr>
              <a:t> fillable if flag is negative</a:t>
            </a:r>
          </a:p>
          <a:p>
            <a:pPr lvl="2">
              <a:buClr>
                <a:srgbClr val="A8AFAF"/>
              </a:buClr>
              <a:defRPr/>
            </a:pPr>
            <a:r>
              <a:rPr kumimoji="0" lang="en-US" sz="1400" b="0" i="0" u="none" strike="noStrike" kern="0" cap="none" spc="0" normalizeH="0" baseline="0" noProof="0" dirty="0">
                <a:ln>
                  <a:noFill/>
                </a:ln>
                <a:solidFill>
                  <a:srgbClr val="000000"/>
                </a:solidFill>
                <a:effectLst/>
                <a:uLnTx/>
                <a:uFillTx/>
                <a:latin typeface="Frutiger LT Com 45 Light"/>
                <a:ea typeface="+mn-ea"/>
                <a:cs typeface="+mn-cs"/>
              </a:rPr>
              <a:t>Exact allocation of the used materials</a:t>
            </a:r>
          </a:p>
          <a:p>
            <a:pPr lvl="3">
              <a:buClr>
                <a:srgbClr val="A8AFAF"/>
              </a:buClr>
              <a:defRPr/>
            </a:pPr>
            <a:r>
              <a:rPr lang="en-US" sz="1400" kern="0" dirty="0">
                <a:solidFill>
                  <a:srgbClr val="000000"/>
                </a:solidFill>
                <a:latin typeface="Frutiger LT Com 45 Light"/>
              </a:rPr>
              <a:t>Important for recycling of the recyclables</a:t>
            </a:r>
            <a:endParaRPr kumimoji="0" lang="en-US" sz="1400" b="0" i="0" u="none" strike="noStrike" kern="0" cap="none" spc="0" normalizeH="0" baseline="0" noProof="0" dirty="0">
              <a:ln>
                <a:noFill/>
              </a:ln>
              <a:solidFill>
                <a:srgbClr val="000000"/>
              </a:solidFill>
              <a:effectLst/>
              <a:uLnTx/>
              <a:uFillTx/>
              <a:latin typeface="Frutiger LT Com 45 Light"/>
              <a:ea typeface="+mn-ea"/>
              <a:cs typeface="+mn-cs"/>
            </a:endParaRPr>
          </a:p>
          <a:p>
            <a:pPr lvl="2">
              <a:buClr>
                <a:srgbClr val="A8AFAF"/>
              </a:buClr>
              <a:defRPr/>
            </a:pPr>
            <a:r>
              <a:rPr lang="en-US" sz="1400" kern="0" dirty="0">
                <a:solidFill>
                  <a:srgbClr val="000000"/>
                </a:solidFill>
                <a:latin typeface="Frutiger LT Com 45 Light"/>
              </a:rPr>
              <a:t>T</a:t>
            </a:r>
            <a:r>
              <a:rPr kumimoji="0" lang="en-US" sz="1400" b="0" i="0" u="none" strike="noStrike" kern="0" cap="none" spc="0" normalizeH="0" baseline="0" noProof="0" dirty="0">
                <a:ln>
                  <a:noFill/>
                </a:ln>
                <a:solidFill>
                  <a:srgbClr val="000000"/>
                </a:solidFill>
                <a:effectLst/>
                <a:uLnTx/>
                <a:uFillTx/>
                <a:latin typeface="Frutiger LT Com 45 Light"/>
                <a:ea typeface="+mn-ea"/>
                <a:cs typeface="+mn-cs"/>
              </a:rPr>
              <a:t>he deposit value</a:t>
            </a:r>
          </a:p>
          <a:p>
            <a:pPr lvl="3">
              <a:buClr>
                <a:srgbClr val="A8AFAF"/>
              </a:buClr>
              <a:defRPr/>
            </a:pPr>
            <a:r>
              <a:rPr kumimoji="0" lang="en-US" sz="1400" b="0" i="0" u="none" strike="noStrike" kern="0" cap="none" spc="0" normalizeH="0" baseline="0" noProof="0" dirty="0">
                <a:ln>
                  <a:noFill/>
                </a:ln>
                <a:solidFill>
                  <a:srgbClr val="000000"/>
                </a:solidFill>
                <a:effectLst/>
                <a:uLnTx/>
                <a:uFillTx/>
                <a:latin typeface="Frutiger LT Com 45 Light"/>
                <a:ea typeface="+mn-ea"/>
                <a:cs typeface="+mn-cs"/>
              </a:rPr>
              <a:t>Example: Different deposits are possible</a:t>
            </a:r>
          </a:p>
          <a:p>
            <a:pPr lvl="3">
              <a:buClr>
                <a:srgbClr val="A8AFAF"/>
              </a:buClr>
              <a:defRPr/>
            </a:pPr>
            <a:r>
              <a:rPr lang="en-US" sz="1400" kern="0" dirty="0">
                <a:solidFill>
                  <a:srgbClr val="000000"/>
                </a:solidFill>
                <a:latin typeface="Frutiger LT Com 45 Light"/>
              </a:rPr>
              <a:t>Cross-boarder deposit handling is possible</a:t>
            </a:r>
            <a:endParaRPr kumimoji="0" lang="en-US" sz="1400" b="0" i="0" u="none" strike="noStrike" kern="0" cap="none" spc="0" normalizeH="0" baseline="0" noProof="0" dirty="0">
              <a:ln>
                <a:noFill/>
              </a:ln>
              <a:solidFill>
                <a:srgbClr val="000000"/>
              </a:solidFill>
              <a:effectLst/>
              <a:uLnTx/>
              <a:uFillTx/>
              <a:latin typeface="Frutiger LT Com 45 Light"/>
              <a:ea typeface="+mn-ea"/>
              <a:cs typeface="+mn-cs"/>
            </a:endParaRPr>
          </a:p>
          <a:p>
            <a:pPr lvl="2">
              <a:buClr>
                <a:srgbClr val="A8AFAF"/>
              </a:buClr>
              <a:defRPr/>
            </a:pPr>
            <a:r>
              <a:rPr kumimoji="0" lang="en-US" sz="1400" b="0" i="0" u="none" strike="noStrike" kern="0" cap="none" spc="0" normalizeH="0" baseline="0" noProof="0" dirty="0">
                <a:ln>
                  <a:noFill/>
                </a:ln>
                <a:solidFill>
                  <a:srgbClr val="000000"/>
                </a:solidFill>
                <a:effectLst/>
                <a:uLnTx/>
                <a:uFillTx/>
                <a:latin typeface="Frutiger LT Com 45 Light"/>
                <a:ea typeface="+mn-ea"/>
                <a:cs typeface="+mn-cs"/>
              </a:rPr>
              <a:t>Number of </a:t>
            </a:r>
            <a:r>
              <a:rPr kumimoji="0" lang="en-US" sz="1400" b="0" i="0" u="none" strike="noStrike" kern="0" cap="none" spc="0" normalizeH="0" baseline="0" noProof="0" dirty="0" err="1">
                <a:ln>
                  <a:noFill/>
                </a:ln>
                <a:solidFill>
                  <a:srgbClr val="000000"/>
                </a:solidFill>
                <a:effectLst/>
                <a:uLnTx/>
                <a:uFillTx/>
                <a:latin typeface="Frutiger LT Com 45 Light"/>
                <a:ea typeface="+mn-ea"/>
                <a:cs typeface="+mn-cs"/>
              </a:rPr>
              <a:t>recirculations</a:t>
            </a:r>
            <a:r>
              <a:rPr kumimoji="0" lang="en-US" sz="1400" b="0" i="0" u="none" strike="noStrike" kern="0" cap="none" spc="0" normalizeH="0" baseline="0" noProof="0" dirty="0">
                <a:ln>
                  <a:noFill/>
                </a:ln>
                <a:solidFill>
                  <a:srgbClr val="000000"/>
                </a:solidFill>
                <a:effectLst/>
                <a:uLnTx/>
                <a:uFillTx/>
                <a:latin typeface="Frutiger LT Com 45 Light"/>
                <a:ea typeface="+mn-ea"/>
                <a:cs typeface="+mn-cs"/>
              </a:rPr>
              <a:t> / CO</a:t>
            </a:r>
            <a:r>
              <a:rPr kumimoji="0" lang="en-US" sz="1400" b="0" i="0" u="none" strike="noStrike" kern="0" cap="none" spc="0" normalizeH="0" baseline="-25000" noProof="0" dirty="0">
                <a:ln>
                  <a:noFill/>
                </a:ln>
                <a:solidFill>
                  <a:srgbClr val="000000"/>
                </a:solidFill>
                <a:effectLst/>
                <a:uLnTx/>
                <a:uFillTx/>
                <a:latin typeface="Frutiger LT Com 45 Light"/>
                <a:ea typeface="+mn-ea"/>
                <a:cs typeface="+mn-cs"/>
              </a:rPr>
              <a:t>2</a:t>
            </a:r>
            <a:r>
              <a:rPr kumimoji="0" lang="en-US" sz="1400" b="0" i="0" u="none" strike="noStrike" kern="0" cap="none" spc="0" normalizeH="0" baseline="0" noProof="0" dirty="0">
                <a:ln>
                  <a:noFill/>
                </a:ln>
                <a:solidFill>
                  <a:srgbClr val="000000"/>
                </a:solidFill>
                <a:effectLst/>
                <a:uLnTx/>
                <a:uFillTx/>
                <a:latin typeface="Frutiger LT Com 45 Light"/>
                <a:ea typeface="+mn-ea"/>
                <a:cs typeface="+mn-cs"/>
              </a:rPr>
              <a:t>-savings </a:t>
            </a:r>
          </a:p>
          <a:p>
            <a:pPr lvl="2">
              <a:buClr>
                <a:srgbClr val="A8AFAF"/>
              </a:buClr>
              <a:defRPr/>
            </a:pPr>
            <a:r>
              <a:rPr kumimoji="0" lang="en-US" sz="1400" b="0" i="0" u="none" strike="noStrike" kern="0" cap="none" spc="0" normalizeH="0" baseline="0" noProof="0" dirty="0">
                <a:ln>
                  <a:noFill/>
                </a:ln>
                <a:solidFill>
                  <a:srgbClr val="000000"/>
                </a:solidFill>
                <a:effectLst/>
                <a:uLnTx/>
                <a:uFillTx/>
                <a:latin typeface="Frutiger LT Com 45 Light"/>
                <a:ea typeface="+mn-ea"/>
                <a:cs typeface="+mn-cs"/>
              </a:rPr>
              <a:t>History of usage</a:t>
            </a:r>
          </a:p>
          <a:p>
            <a:pPr lvl="1">
              <a:buClr>
                <a:srgbClr val="A8AFAF"/>
              </a:buClr>
              <a:defRPr/>
            </a:pPr>
            <a:r>
              <a:rPr kumimoji="0" lang="en-US" sz="1400" b="0" i="0" u="none" strike="noStrike" kern="0" cap="none" spc="0" normalizeH="0" baseline="0" noProof="0" dirty="0">
                <a:ln>
                  <a:noFill/>
                </a:ln>
                <a:solidFill>
                  <a:srgbClr val="000000"/>
                </a:solidFill>
                <a:effectLst/>
                <a:uLnTx/>
                <a:uFillTx/>
                <a:latin typeface="Frutiger LT Com 45 Light"/>
                <a:ea typeface="+mn-ea"/>
                <a:cs typeface="+mn-cs"/>
              </a:rPr>
              <a:t>App-Use</a:t>
            </a:r>
          </a:p>
          <a:p>
            <a:pPr marL="1080000" marR="0" lvl="2"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endParaRPr kumimoji="0" lang="de-DE" sz="1800" b="0" i="0" u="none" strike="noStrike" kern="0" cap="none" spc="0" normalizeH="0" baseline="0" noProof="0" dirty="0">
              <a:ln>
                <a:noFill/>
              </a:ln>
              <a:solidFill>
                <a:srgbClr val="000000"/>
              </a:solidFill>
              <a:effectLst/>
              <a:uLnTx/>
              <a:uFillTx/>
              <a:latin typeface="Frutiger LT Com 55 Roman"/>
              <a:ea typeface="+mn-ea"/>
              <a:cs typeface="+mn-cs"/>
            </a:endParaRPr>
          </a:p>
        </p:txBody>
      </p:sp>
      <p:pic>
        <p:nvPicPr>
          <p:cNvPr id="7" name="Grafik 6">
            <a:extLst>
              <a:ext uri="{FF2B5EF4-FFF2-40B4-BE49-F238E27FC236}">
                <a16:creationId xmlns:a16="http://schemas.microsoft.com/office/drawing/2014/main" id="{865F1BC6-BA67-927C-7187-6801099D22AA}"/>
              </a:ext>
            </a:extLst>
          </p:cNvPr>
          <p:cNvPicPr>
            <a:picLocks noChangeAspect="1"/>
          </p:cNvPicPr>
          <p:nvPr/>
        </p:nvPicPr>
        <p:blipFill>
          <a:blip r:embed="rId3"/>
          <a:stretch>
            <a:fillRect/>
          </a:stretch>
        </p:blipFill>
        <p:spPr>
          <a:xfrm>
            <a:off x="7812567" y="6301363"/>
            <a:ext cx="2243135" cy="404812"/>
          </a:xfrm>
          <a:prstGeom prst="rect">
            <a:avLst/>
          </a:prstGeom>
        </p:spPr>
      </p:pic>
    </p:spTree>
    <p:extLst>
      <p:ext uri="{BB962C8B-B14F-4D97-AF65-F5344CB8AC3E}">
        <p14:creationId xmlns:p14="http://schemas.microsoft.com/office/powerpoint/2010/main" val="3416313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3"/>
          </p:nvPr>
        </p:nvSpPr>
        <p:spPr>
          <a:xfrm>
            <a:off x="2278676" y="6349881"/>
            <a:ext cx="32400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de-DE"/>
            </a:defPPr>
            <a:lvl1pPr algn="l" rtl="0" fontAlgn="base">
              <a:spcBef>
                <a:spcPct val="0"/>
              </a:spcBef>
              <a:spcAft>
                <a:spcPct val="40000"/>
              </a:spcAft>
              <a:buFont typeface="Wingdings" pitchFamily="2" charset="2"/>
              <a:defRPr lang="de-DE" sz="1000" b="1" kern="1200" smtClean="0">
                <a:solidFill>
                  <a:schemeClr val="bg2"/>
                </a:solidFill>
                <a:latin typeface="Frutiger LT Com 55 Roman" pitchFamily="34" charset="0"/>
                <a:ea typeface="+mn-ea"/>
                <a:cs typeface="+mn-cs"/>
              </a:defRPr>
            </a:lvl1pPr>
            <a:lvl2pPr marL="4572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2pPr>
            <a:lvl3pPr marL="9144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3pPr>
            <a:lvl4pPr marL="13716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4pPr>
            <a:lvl5pPr marL="18288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5pPr>
            <a:lvl6pPr marL="2286000" algn="l" defTabSz="914400" rtl="0" eaLnBrk="1" latinLnBrk="0" hangingPunct="1">
              <a:defRPr kern="1200">
                <a:solidFill>
                  <a:schemeClr val="tx1"/>
                </a:solidFill>
                <a:latin typeface="Frutiger LT Com 55 Roman" pitchFamily="34" charset="0"/>
                <a:ea typeface="+mn-ea"/>
                <a:cs typeface="+mn-cs"/>
              </a:defRPr>
            </a:lvl6pPr>
            <a:lvl7pPr marL="2743200" algn="l" defTabSz="914400" rtl="0" eaLnBrk="1" latinLnBrk="0" hangingPunct="1">
              <a:defRPr kern="1200">
                <a:solidFill>
                  <a:schemeClr val="tx1"/>
                </a:solidFill>
                <a:latin typeface="Frutiger LT Com 55 Roman" pitchFamily="34" charset="0"/>
                <a:ea typeface="+mn-ea"/>
                <a:cs typeface="+mn-cs"/>
              </a:defRPr>
            </a:lvl7pPr>
            <a:lvl8pPr marL="3200400" algn="l" defTabSz="914400" rtl="0" eaLnBrk="1" latinLnBrk="0" hangingPunct="1">
              <a:defRPr kern="1200">
                <a:solidFill>
                  <a:schemeClr val="tx1"/>
                </a:solidFill>
                <a:latin typeface="Frutiger LT Com 55 Roman" pitchFamily="34" charset="0"/>
                <a:ea typeface="+mn-ea"/>
                <a:cs typeface="+mn-cs"/>
              </a:defRPr>
            </a:lvl8pPr>
            <a:lvl9pPr marL="3657600" algn="l" defTabSz="914400" rtl="0" eaLnBrk="1" latinLnBrk="0" hangingPunct="1">
              <a:defRPr kern="1200">
                <a:solidFill>
                  <a:schemeClr val="tx1"/>
                </a:solidFill>
                <a:latin typeface="Frutiger LT Com 55 Roman" pitchFamily="34" charset="0"/>
                <a:ea typeface="+mn-ea"/>
                <a:cs typeface="+mn-cs"/>
              </a:defRPr>
            </a:lvl9pPr>
          </a:lstStyle>
          <a:p>
            <a:pPr>
              <a:spcBef>
                <a:spcPct val="50000"/>
              </a:spcBef>
              <a:spcAft>
                <a:spcPct val="0"/>
              </a:spcAft>
              <a:buFontTx/>
              <a:buNone/>
            </a:pPr>
            <a:r>
              <a:rPr lang="de-DE"/>
              <a:t> </a:t>
            </a:r>
          </a:p>
        </p:txBody>
      </p:sp>
      <p:sp>
        <p:nvSpPr>
          <p:cNvPr id="5" name="Foliennummernplatzhalter 4"/>
          <p:cNvSpPr>
            <a:spLocks noGrp="1"/>
          </p:cNvSpPr>
          <p:nvPr>
            <p:ph type="sldNum" sz="quarter" idx="4"/>
          </p:nvPr>
        </p:nvSpPr>
        <p:spPr/>
        <p:txBody>
          <a:bodyPr/>
          <a:lstStyle/>
          <a:p>
            <a:pPr>
              <a:spcBef>
                <a:spcPct val="50000"/>
              </a:spcBef>
              <a:spcAft>
                <a:spcPct val="0"/>
              </a:spcAft>
              <a:buFontTx/>
              <a:buNone/>
            </a:pPr>
            <a:r>
              <a:rPr lang="de-DE" dirty="0"/>
              <a:t>Seite </a:t>
            </a:r>
            <a:fld id="{A06316EC-39FF-4C97-AA6E-29B761CE3E45}" type="slidenum">
              <a:rPr lang="de-DE" smtClean="0"/>
              <a:pPr>
                <a:spcBef>
                  <a:spcPct val="50000"/>
                </a:spcBef>
                <a:spcAft>
                  <a:spcPct val="0"/>
                </a:spcAft>
                <a:buFontTx/>
                <a:buNone/>
              </a:pPr>
              <a:t>6</a:t>
            </a:fld>
            <a:endParaRPr lang="de-DE" dirty="0"/>
          </a:p>
        </p:txBody>
      </p:sp>
      <p:sp>
        <p:nvSpPr>
          <p:cNvPr id="8" name="Inhaltsplatzhalter 2">
            <a:extLst>
              <a:ext uri="{FF2B5EF4-FFF2-40B4-BE49-F238E27FC236}">
                <a16:creationId xmlns:a16="http://schemas.microsoft.com/office/drawing/2014/main" id="{E30B1A04-BC81-7A78-AF56-43654D03D1E7}"/>
              </a:ext>
            </a:extLst>
          </p:cNvPr>
          <p:cNvSpPr txBox="1">
            <a:spLocks/>
          </p:cNvSpPr>
          <p:nvPr/>
        </p:nvSpPr>
        <p:spPr bwMode="auto">
          <a:xfrm>
            <a:off x="122475" y="1304925"/>
            <a:ext cx="6454841" cy="4248150"/>
          </a:xfrm>
          <a:prstGeom prst="rect">
            <a:avLst/>
          </a:prstGeom>
          <a:noFill/>
          <a:ln>
            <a:noFill/>
          </a:ln>
          <a:effectLst/>
        </p:spPr>
        <p:txBody>
          <a:bodyPr vert="horz" wrap="square" lIns="0" tIns="0" rIns="0" bIns="0" numCol="1" anchor="t" anchorCtr="0" compatLnSpc="1">
            <a:prstTxWarp prst="textNoShape">
              <a:avLst/>
            </a:prstTxWarp>
          </a:bodyPr>
          <a:lstStyle>
            <a:lvl1pPr marL="360000" indent="-360000" algn="l" defTabSz="360000" rtl="0" fontAlgn="base">
              <a:spcBef>
                <a:spcPct val="0"/>
              </a:spcBef>
              <a:spcAft>
                <a:spcPts val="900"/>
              </a:spcAft>
              <a:buClr>
                <a:schemeClr val="tx2"/>
              </a:buClr>
              <a:buFont typeface="Wingdings" pitchFamily="2" charset="2"/>
              <a:buChar char="n"/>
              <a:defRPr>
                <a:solidFill>
                  <a:schemeClr val="tx1"/>
                </a:solidFill>
                <a:latin typeface="+mn-lt"/>
                <a:ea typeface="+mn-ea"/>
                <a:cs typeface="+mn-cs"/>
              </a:defRPr>
            </a:lvl1pPr>
            <a:lvl2pPr marL="72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2pPr>
            <a:lvl3pPr marL="108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3pPr>
            <a:lvl4pPr marL="144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4pPr>
            <a:lvl5pPr marL="180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5pPr>
            <a:lvl6pPr marL="1887538" indent="-358775" algn="l" rtl="0" fontAlgn="base">
              <a:spcBef>
                <a:spcPct val="0"/>
              </a:spcBef>
              <a:spcAft>
                <a:spcPct val="40000"/>
              </a:spcAft>
              <a:buClr>
                <a:schemeClr val="bg2"/>
              </a:buClr>
              <a:buFont typeface="Wingdings" pitchFamily="2" charset="2"/>
              <a:buChar char="n"/>
              <a:defRPr>
                <a:solidFill>
                  <a:schemeClr val="tx1"/>
                </a:solidFill>
                <a:latin typeface="+mn-lt"/>
              </a:defRPr>
            </a:lvl6pPr>
            <a:lvl7pPr marL="2344738" indent="-358775" algn="l" rtl="0" fontAlgn="base">
              <a:spcBef>
                <a:spcPct val="0"/>
              </a:spcBef>
              <a:spcAft>
                <a:spcPct val="40000"/>
              </a:spcAft>
              <a:buClr>
                <a:schemeClr val="bg2"/>
              </a:buClr>
              <a:buFont typeface="Wingdings" pitchFamily="2" charset="2"/>
              <a:buChar char="n"/>
              <a:defRPr>
                <a:solidFill>
                  <a:schemeClr val="tx1"/>
                </a:solidFill>
                <a:latin typeface="+mn-lt"/>
              </a:defRPr>
            </a:lvl7pPr>
            <a:lvl8pPr marL="2801938" indent="-358775" algn="l" rtl="0" fontAlgn="base">
              <a:spcBef>
                <a:spcPct val="0"/>
              </a:spcBef>
              <a:spcAft>
                <a:spcPct val="40000"/>
              </a:spcAft>
              <a:buClr>
                <a:schemeClr val="bg2"/>
              </a:buClr>
              <a:buFont typeface="Wingdings" pitchFamily="2" charset="2"/>
              <a:buChar char="n"/>
              <a:defRPr>
                <a:solidFill>
                  <a:schemeClr val="tx1"/>
                </a:solidFill>
                <a:latin typeface="+mn-lt"/>
              </a:defRPr>
            </a:lvl8pPr>
            <a:lvl9pPr marL="3259138" indent="-358775" algn="l" rtl="0" fontAlgn="base">
              <a:spcBef>
                <a:spcPct val="0"/>
              </a:spcBef>
              <a:spcAft>
                <a:spcPct val="40000"/>
              </a:spcAft>
              <a:buClr>
                <a:schemeClr val="bg2"/>
              </a:buClr>
              <a:buFont typeface="Wingdings" pitchFamily="2" charset="2"/>
              <a:buChar char="n"/>
              <a:defRPr>
                <a:solidFill>
                  <a:schemeClr val="tx1"/>
                </a:solidFill>
                <a:latin typeface="+mn-lt"/>
              </a:defRPr>
            </a:lvl9pPr>
          </a:lstStyle>
          <a:p>
            <a:pPr lvl="1">
              <a:buClr>
                <a:srgbClr val="A8AFAF"/>
              </a:buClr>
              <a:defRPr/>
            </a:pPr>
            <a:r>
              <a:rPr lang="en-US" sz="1400" kern="0" dirty="0">
                <a:solidFill>
                  <a:srgbClr val="000000"/>
                </a:solidFill>
                <a:latin typeface="Frutiger LT Com 45 Light"/>
              </a:rPr>
              <a:t>In the first step of reprocessing, the handling layer is removed automatically and collected separately in a separate material stream</a:t>
            </a:r>
          </a:p>
          <a:p>
            <a:pPr lvl="1">
              <a:buClr>
                <a:srgbClr val="A8AFAF"/>
              </a:buClr>
              <a:defRPr/>
            </a:pPr>
            <a:r>
              <a:rPr lang="en-US" sz="1400" kern="0" dirty="0">
                <a:solidFill>
                  <a:srgbClr val="000000"/>
                </a:solidFill>
                <a:latin typeface="Frutiger LT Com 45 Light"/>
              </a:rPr>
              <a:t>Once the handling layer has been removed, the system layer is held with a clean gripper arm</a:t>
            </a:r>
          </a:p>
          <a:p>
            <a:pPr lvl="1">
              <a:buClr>
                <a:srgbClr val="A8AFAF"/>
              </a:buClr>
              <a:defRPr/>
            </a:pPr>
            <a:r>
              <a:rPr lang="en-US" sz="1400" kern="0" dirty="0">
                <a:solidFill>
                  <a:srgbClr val="000000"/>
                </a:solidFill>
                <a:latin typeface="Frutiger LT Com 45 Light"/>
              </a:rPr>
              <a:t>After the handling layer has been removed, a handling system makes it possible to remove the content layer and the bottom of the cup</a:t>
            </a:r>
          </a:p>
          <a:p>
            <a:pPr lvl="1">
              <a:buClr>
                <a:srgbClr val="A8AFAF"/>
              </a:buClr>
              <a:defRPr/>
            </a:pPr>
            <a:r>
              <a:rPr lang="en-US" sz="1400" kern="0" dirty="0">
                <a:solidFill>
                  <a:srgbClr val="000000"/>
                </a:solidFill>
                <a:latin typeface="Frutiger LT Com 45 Light"/>
              </a:rPr>
              <a:t>The system layer is then provided with a new content layer and handling layer </a:t>
            </a:r>
          </a:p>
          <a:p>
            <a:pPr lvl="1">
              <a:buClr>
                <a:srgbClr val="A8AFAF"/>
              </a:buClr>
              <a:defRPr/>
            </a:pPr>
            <a:r>
              <a:rPr lang="en-US" sz="1400" kern="0" dirty="0">
                <a:solidFill>
                  <a:srgbClr val="000000"/>
                </a:solidFill>
                <a:latin typeface="Frutiger LT Com 45 Light"/>
              </a:rPr>
              <a:t>The status "refurbished" is write to the NFC chip.</a:t>
            </a:r>
            <a:endParaRPr kumimoji="0" lang="de-DE" sz="1400" b="0" i="0" u="none" strike="noStrike" kern="0" cap="none" spc="0" normalizeH="0" baseline="0" noProof="0" dirty="0">
              <a:ln>
                <a:noFill/>
              </a:ln>
              <a:solidFill>
                <a:srgbClr val="000000"/>
              </a:solidFill>
              <a:effectLst/>
              <a:uLnTx/>
              <a:uFillTx/>
              <a:latin typeface="Frutiger LT Com 55 Roman"/>
            </a:endParaRPr>
          </a:p>
        </p:txBody>
      </p:sp>
      <p:cxnSp>
        <p:nvCxnSpPr>
          <p:cNvPr id="3" name="Gerader Verbinder 2">
            <a:extLst>
              <a:ext uri="{FF2B5EF4-FFF2-40B4-BE49-F238E27FC236}">
                <a16:creationId xmlns:a16="http://schemas.microsoft.com/office/drawing/2014/main" id="{DC9ED347-8488-30ED-0951-15162C10655F}"/>
              </a:ext>
            </a:extLst>
          </p:cNvPr>
          <p:cNvCxnSpPr/>
          <p:nvPr/>
        </p:nvCxnSpPr>
        <p:spPr bwMode="auto">
          <a:xfrm>
            <a:off x="6672716" y="1052670"/>
            <a:ext cx="0" cy="4752660"/>
          </a:xfrm>
          <a:prstGeom prst="line">
            <a:avLst/>
          </a:prstGeom>
          <a:noFill/>
          <a:ln w="254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Inhaltsplatzhalter 2">
            <a:extLst>
              <a:ext uri="{FF2B5EF4-FFF2-40B4-BE49-F238E27FC236}">
                <a16:creationId xmlns:a16="http://schemas.microsoft.com/office/drawing/2014/main" id="{6CA0B74A-89D3-72D0-2D0F-08CAB90C8E72}"/>
              </a:ext>
            </a:extLst>
          </p:cNvPr>
          <p:cNvSpPr txBox="1">
            <a:spLocks/>
          </p:cNvSpPr>
          <p:nvPr/>
        </p:nvSpPr>
        <p:spPr bwMode="auto">
          <a:xfrm>
            <a:off x="6400810" y="734660"/>
            <a:ext cx="4964782" cy="4248150"/>
          </a:xfrm>
          <a:prstGeom prst="rect">
            <a:avLst/>
          </a:prstGeom>
          <a:noFill/>
          <a:ln>
            <a:noFill/>
          </a:ln>
          <a:effectLst/>
        </p:spPr>
        <p:txBody>
          <a:bodyPr vert="horz" wrap="square" lIns="0" tIns="0" rIns="0" bIns="0" numCol="1" anchor="t" anchorCtr="0" compatLnSpc="1">
            <a:prstTxWarp prst="textNoShape">
              <a:avLst/>
            </a:prstTxWarp>
          </a:bodyPr>
          <a:lstStyle>
            <a:lvl1pPr marL="360000" indent="-360000" algn="l" defTabSz="360000" rtl="0" fontAlgn="base">
              <a:spcBef>
                <a:spcPct val="0"/>
              </a:spcBef>
              <a:spcAft>
                <a:spcPts val="900"/>
              </a:spcAft>
              <a:buClr>
                <a:schemeClr val="tx2"/>
              </a:buClr>
              <a:buFont typeface="Wingdings" pitchFamily="2" charset="2"/>
              <a:buChar char="n"/>
              <a:defRPr>
                <a:solidFill>
                  <a:schemeClr val="tx1"/>
                </a:solidFill>
                <a:latin typeface="+mn-lt"/>
                <a:ea typeface="+mn-ea"/>
                <a:cs typeface="+mn-cs"/>
              </a:defRPr>
            </a:lvl1pPr>
            <a:lvl2pPr marL="72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2pPr>
            <a:lvl3pPr marL="108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3pPr>
            <a:lvl4pPr marL="144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4pPr>
            <a:lvl5pPr marL="180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5pPr>
            <a:lvl6pPr marL="1887538" indent="-358775" algn="l" rtl="0" fontAlgn="base">
              <a:spcBef>
                <a:spcPct val="0"/>
              </a:spcBef>
              <a:spcAft>
                <a:spcPct val="40000"/>
              </a:spcAft>
              <a:buClr>
                <a:schemeClr val="bg2"/>
              </a:buClr>
              <a:buFont typeface="Wingdings" pitchFamily="2" charset="2"/>
              <a:buChar char="n"/>
              <a:defRPr>
                <a:solidFill>
                  <a:schemeClr val="tx1"/>
                </a:solidFill>
                <a:latin typeface="+mn-lt"/>
              </a:defRPr>
            </a:lvl6pPr>
            <a:lvl7pPr marL="2344738" indent="-358775" algn="l" rtl="0" fontAlgn="base">
              <a:spcBef>
                <a:spcPct val="0"/>
              </a:spcBef>
              <a:spcAft>
                <a:spcPct val="40000"/>
              </a:spcAft>
              <a:buClr>
                <a:schemeClr val="bg2"/>
              </a:buClr>
              <a:buFont typeface="Wingdings" pitchFamily="2" charset="2"/>
              <a:buChar char="n"/>
              <a:defRPr>
                <a:solidFill>
                  <a:schemeClr val="tx1"/>
                </a:solidFill>
                <a:latin typeface="+mn-lt"/>
              </a:defRPr>
            </a:lvl7pPr>
            <a:lvl8pPr marL="2801938" indent="-358775" algn="l" rtl="0" fontAlgn="base">
              <a:spcBef>
                <a:spcPct val="0"/>
              </a:spcBef>
              <a:spcAft>
                <a:spcPct val="40000"/>
              </a:spcAft>
              <a:buClr>
                <a:schemeClr val="bg2"/>
              </a:buClr>
              <a:buFont typeface="Wingdings" pitchFamily="2" charset="2"/>
              <a:buChar char="n"/>
              <a:defRPr>
                <a:solidFill>
                  <a:schemeClr val="tx1"/>
                </a:solidFill>
                <a:latin typeface="+mn-lt"/>
              </a:defRPr>
            </a:lvl8pPr>
            <a:lvl9pPr marL="3259138" indent="-358775" algn="l" rtl="0" fontAlgn="base">
              <a:spcBef>
                <a:spcPct val="0"/>
              </a:spcBef>
              <a:spcAft>
                <a:spcPct val="40000"/>
              </a:spcAft>
              <a:buClr>
                <a:schemeClr val="bg2"/>
              </a:buClr>
              <a:buFont typeface="Wingdings" pitchFamily="2" charset="2"/>
              <a:buChar char="n"/>
              <a:defRPr>
                <a:solidFill>
                  <a:schemeClr val="tx1"/>
                </a:solidFill>
                <a:latin typeface="+mn-lt"/>
              </a:defRPr>
            </a:lvl9pPr>
          </a:lstStyle>
          <a:p>
            <a:pPr lvl="1">
              <a:buClr>
                <a:srgbClr val="A8AFAF"/>
              </a:buClr>
              <a:defRPr/>
            </a:pPr>
            <a:r>
              <a:rPr lang="en-US" sz="1400" kern="0" dirty="0">
                <a:solidFill>
                  <a:srgbClr val="000000"/>
                </a:solidFill>
                <a:latin typeface="Frutiger LT Com 45 Light"/>
              </a:rPr>
              <a:t>Refurbishing using thermoforming processes</a:t>
            </a:r>
          </a:p>
          <a:p>
            <a:pPr lvl="1">
              <a:buClr>
                <a:srgbClr val="A8AFAF"/>
              </a:buClr>
              <a:defRPr/>
            </a:pPr>
            <a:r>
              <a:rPr kumimoji="0" lang="en-US" sz="1400" b="0" i="0" u="none" strike="noStrike" kern="0" cap="none" spc="0" normalizeH="0" baseline="0" noProof="0" dirty="0">
                <a:ln>
                  <a:noFill/>
                </a:ln>
                <a:solidFill>
                  <a:srgbClr val="000000"/>
                </a:solidFill>
                <a:effectLst/>
                <a:uLnTx/>
                <a:uFillTx/>
                <a:latin typeface="Frutiger LT Com 45 Light"/>
              </a:rPr>
              <a:t>Thermoforming of the content-layer directly</a:t>
            </a:r>
            <a:r>
              <a:rPr lang="en-US" sz="1400" kern="0" dirty="0">
                <a:solidFill>
                  <a:srgbClr val="000000"/>
                </a:solidFill>
                <a:latin typeface="Frutiger LT Com 45 Light"/>
              </a:rPr>
              <a:t> into the system-layer</a:t>
            </a:r>
          </a:p>
          <a:p>
            <a:pPr lvl="1">
              <a:buClr>
                <a:srgbClr val="A8AFAF"/>
              </a:buClr>
              <a:defRPr/>
            </a:pPr>
            <a:r>
              <a:rPr kumimoji="0" lang="en-US" sz="1400" b="0" i="0" u="none" strike="noStrike" kern="0" cap="none" spc="0" normalizeH="0" baseline="0" noProof="0" dirty="0">
                <a:ln>
                  <a:noFill/>
                </a:ln>
                <a:solidFill>
                  <a:srgbClr val="000000"/>
                </a:solidFill>
                <a:effectLst/>
                <a:uLnTx/>
                <a:uFillTx/>
                <a:latin typeface="Frutiger LT Com 45 Light"/>
              </a:rPr>
              <a:t>Apply of the handling-layer using shrink-sleeve technique</a:t>
            </a:r>
            <a:endParaRPr kumimoji="0" lang="de-DE" sz="1400" b="0" i="0" u="none" strike="noStrike" kern="0" cap="none" spc="0" normalizeH="0" baseline="0" noProof="0" dirty="0">
              <a:ln>
                <a:noFill/>
              </a:ln>
              <a:solidFill>
                <a:srgbClr val="000000"/>
              </a:solidFill>
              <a:effectLst/>
              <a:uLnTx/>
              <a:uFillTx/>
              <a:latin typeface="Frutiger LT Com 55 Roman"/>
            </a:endParaRPr>
          </a:p>
        </p:txBody>
      </p:sp>
      <p:pic>
        <p:nvPicPr>
          <p:cNvPr id="10" name="Grafik 9">
            <a:extLst>
              <a:ext uri="{FF2B5EF4-FFF2-40B4-BE49-F238E27FC236}">
                <a16:creationId xmlns:a16="http://schemas.microsoft.com/office/drawing/2014/main" id="{D69FAA81-CB98-D8FD-1794-9FBC3E60389A}"/>
              </a:ext>
            </a:extLst>
          </p:cNvPr>
          <p:cNvPicPr>
            <a:picLocks noChangeAspect="1"/>
          </p:cNvPicPr>
          <p:nvPr/>
        </p:nvPicPr>
        <p:blipFill rotWithShape="1">
          <a:blip r:embed="rId2">
            <a:extLst>
              <a:ext uri="{28A0092B-C50C-407E-A947-70E740481C1C}">
                <a14:useLocalDpi xmlns:a14="http://schemas.microsoft.com/office/drawing/2010/main" val="0"/>
              </a:ext>
            </a:extLst>
          </a:blip>
          <a:srcRect l="9480" r="13991"/>
          <a:stretch/>
        </p:blipFill>
        <p:spPr>
          <a:xfrm>
            <a:off x="6731329" y="2110995"/>
            <a:ext cx="3588340" cy="3933480"/>
          </a:xfrm>
          <a:prstGeom prst="rect">
            <a:avLst/>
          </a:prstGeom>
        </p:spPr>
      </p:pic>
      <p:sp>
        <p:nvSpPr>
          <p:cNvPr id="11" name="Textfeld 10">
            <a:extLst>
              <a:ext uri="{FF2B5EF4-FFF2-40B4-BE49-F238E27FC236}">
                <a16:creationId xmlns:a16="http://schemas.microsoft.com/office/drawing/2014/main" id="{04BC1425-785C-0C66-509A-D862C6478598}"/>
              </a:ext>
            </a:extLst>
          </p:cNvPr>
          <p:cNvSpPr txBox="1"/>
          <p:nvPr/>
        </p:nvSpPr>
        <p:spPr>
          <a:xfrm>
            <a:off x="10496816" y="4289650"/>
            <a:ext cx="1572709" cy="1569660"/>
          </a:xfrm>
          <a:prstGeom prst="rect">
            <a:avLst/>
          </a:prstGeom>
          <a:solidFill>
            <a:schemeClr val="bg1"/>
          </a:solidFill>
        </p:spPr>
        <p:txBody>
          <a:bodyPr wrap="square" lIns="0" rIns="0" rtlCol="0">
            <a:spAutoFit/>
          </a:bodyPr>
          <a:lstStyle/>
          <a:p>
            <a:pPr defTabSz="180000"/>
            <a:r>
              <a:rPr lang="en-US" sz="1200" dirty="0"/>
              <a:t>1 Clamping Unit</a:t>
            </a:r>
          </a:p>
          <a:p>
            <a:pPr defTabSz="180000"/>
            <a:r>
              <a:rPr lang="en-US" sz="1200" dirty="0"/>
              <a:t>2 Cutting plate</a:t>
            </a:r>
          </a:p>
          <a:p>
            <a:pPr defTabSz="180000"/>
            <a:r>
              <a:rPr lang="en-US" sz="1200" dirty="0"/>
              <a:t>3 Cooling system</a:t>
            </a:r>
          </a:p>
          <a:p>
            <a:pPr defTabSz="180000"/>
            <a:r>
              <a:rPr lang="en-US" sz="1200" dirty="0"/>
              <a:t>4 Bar of pre-stretch unit</a:t>
            </a:r>
          </a:p>
          <a:p>
            <a:pPr defTabSz="180000"/>
            <a:r>
              <a:rPr lang="en-US" sz="1200" dirty="0"/>
              <a:t>5 Pre-stretcher</a:t>
            </a:r>
          </a:p>
          <a:p>
            <a:pPr defTabSz="180000"/>
            <a:r>
              <a:rPr lang="en-US" sz="1200" dirty="0"/>
              <a:t>6 </a:t>
            </a:r>
            <a:r>
              <a:rPr lang="en-US" sz="1200" dirty="0" err="1"/>
              <a:t>Mould</a:t>
            </a:r>
            <a:r>
              <a:rPr lang="en-US" sz="1200" dirty="0"/>
              <a:t> insert</a:t>
            </a:r>
          </a:p>
          <a:p>
            <a:pPr defTabSz="180000"/>
            <a:r>
              <a:rPr lang="en-US" sz="1200" dirty="0"/>
              <a:t>7 Ejector</a:t>
            </a:r>
          </a:p>
          <a:p>
            <a:pPr defTabSz="180000"/>
            <a:r>
              <a:rPr lang="en-US" sz="1200" dirty="0"/>
              <a:t>8 Cutting Unit</a:t>
            </a:r>
          </a:p>
        </p:txBody>
      </p:sp>
      <p:sp>
        <p:nvSpPr>
          <p:cNvPr id="14" name="Titel 1">
            <a:extLst>
              <a:ext uri="{FF2B5EF4-FFF2-40B4-BE49-F238E27FC236}">
                <a16:creationId xmlns:a16="http://schemas.microsoft.com/office/drawing/2014/main" id="{6CB81BCE-5A61-F204-DF81-1A58321FEC0A}"/>
              </a:ext>
            </a:extLst>
          </p:cNvPr>
          <p:cNvSpPr>
            <a:spLocks noGrp="1"/>
          </p:cNvSpPr>
          <p:nvPr>
            <p:ph type="title"/>
          </p:nvPr>
        </p:nvSpPr>
        <p:spPr>
          <a:xfrm>
            <a:off x="478633" y="334800"/>
            <a:ext cx="11233150" cy="725199"/>
          </a:xfrm>
        </p:spPr>
        <p:txBody>
          <a:bodyPr/>
          <a:lstStyle/>
          <a:p>
            <a:r>
              <a:rPr lang="de-DE" dirty="0"/>
              <a:t>IQPAK:</a:t>
            </a:r>
            <a:br>
              <a:rPr lang="de-DE" dirty="0"/>
            </a:br>
            <a:r>
              <a:rPr lang="de-DE" sz="2000" dirty="0" err="1">
                <a:latin typeface="+mn-lt"/>
              </a:rPr>
              <a:t>Refurbishing-Process</a:t>
            </a:r>
            <a:endParaRPr lang="de-DE" dirty="0">
              <a:latin typeface="+mn-lt"/>
            </a:endParaRPr>
          </a:p>
        </p:txBody>
      </p:sp>
      <p:pic>
        <p:nvPicPr>
          <p:cNvPr id="2" name="Grafik 1">
            <a:extLst>
              <a:ext uri="{FF2B5EF4-FFF2-40B4-BE49-F238E27FC236}">
                <a16:creationId xmlns:a16="http://schemas.microsoft.com/office/drawing/2014/main" id="{4BEBDC55-C93F-A2C2-27BF-5B8109AB50F3}"/>
              </a:ext>
            </a:extLst>
          </p:cNvPr>
          <p:cNvPicPr>
            <a:picLocks noChangeAspect="1"/>
          </p:cNvPicPr>
          <p:nvPr/>
        </p:nvPicPr>
        <p:blipFill>
          <a:blip r:embed="rId3"/>
          <a:stretch>
            <a:fillRect/>
          </a:stretch>
        </p:blipFill>
        <p:spPr>
          <a:xfrm>
            <a:off x="7812567" y="6301363"/>
            <a:ext cx="2243135" cy="404812"/>
          </a:xfrm>
          <a:prstGeom prst="rect">
            <a:avLst/>
          </a:prstGeom>
        </p:spPr>
      </p:pic>
      <p:pic>
        <p:nvPicPr>
          <p:cNvPr id="6" name="Grafik 5" descr="Ein Bild, das Text, Papiertuch, Keramik, Handtuch enthält.&#10;&#10;Automatisch generierte Beschreibung">
            <a:extLst>
              <a:ext uri="{FF2B5EF4-FFF2-40B4-BE49-F238E27FC236}">
                <a16:creationId xmlns:a16="http://schemas.microsoft.com/office/drawing/2014/main" id="{7E3B25EC-AA0B-2FB1-3877-A85BA5B908EC}"/>
              </a:ext>
            </a:extLst>
          </p:cNvPr>
          <p:cNvPicPr>
            <a:picLocks noChangeAspect="1"/>
          </p:cNvPicPr>
          <p:nvPr/>
        </p:nvPicPr>
        <p:blipFill rotWithShape="1">
          <a:blip r:embed="rId4"/>
          <a:srcRect l="32038" t="10428" r="12947" b="8100"/>
          <a:stretch/>
        </p:blipFill>
        <p:spPr>
          <a:xfrm rot="5400000">
            <a:off x="756672" y="4113692"/>
            <a:ext cx="2270449" cy="1591116"/>
          </a:xfrm>
          <a:prstGeom prst="rect">
            <a:avLst/>
          </a:prstGeom>
        </p:spPr>
      </p:pic>
      <p:pic>
        <p:nvPicPr>
          <p:cNvPr id="9" name="Grafik 8" descr="Ein Bild, das Box, Tasse, Boden, Kaffee enthält.&#10;&#10;Automatisch generierte Beschreibung">
            <a:extLst>
              <a:ext uri="{FF2B5EF4-FFF2-40B4-BE49-F238E27FC236}">
                <a16:creationId xmlns:a16="http://schemas.microsoft.com/office/drawing/2014/main" id="{D932E104-2473-2A49-8ED0-3BCC9287A124}"/>
              </a:ext>
            </a:extLst>
          </p:cNvPr>
          <p:cNvPicPr>
            <a:picLocks noChangeAspect="1"/>
          </p:cNvPicPr>
          <p:nvPr/>
        </p:nvPicPr>
        <p:blipFill rotWithShape="1">
          <a:blip r:embed="rId5"/>
          <a:srcRect l="29907" t="15493" r="33640"/>
          <a:stretch/>
        </p:blipFill>
        <p:spPr>
          <a:xfrm>
            <a:off x="3530713" y="3751595"/>
            <a:ext cx="2090118" cy="2292880"/>
          </a:xfrm>
          <a:prstGeom prst="rect">
            <a:avLst/>
          </a:prstGeom>
        </p:spPr>
      </p:pic>
    </p:spTree>
    <p:extLst>
      <p:ext uri="{BB962C8B-B14F-4D97-AF65-F5344CB8AC3E}">
        <p14:creationId xmlns:p14="http://schemas.microsoft.com/office/powerpoint/2010/main" val="17860711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AEC6D075-FAC4-3AFC-2B7F-357DD35991A3}"/>
              </a:ext>
            </a:extLst>
          </p:cNvPr>
          <p:cNvSpPr>
            <a:spLocks noGrp="1"/>
          </p:cNvSpPr>
          <p:nvPr>
            <p:ph type="sldNum" sz="quarter" idx="12"/>
          </p:nvPr>
        </p:nvSpPr>
        <p:spPr>
          <a:xfrm>
            <a:off x="479425" y="6352324"/>
            <a:ext cx="720000" cy="12311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800" b="0" i="0" u="none" strike="noStrike" kern="1200" cap="none" spc="0" normalizeH="0" baseline="0" noProof="0" dirty="0">
                <a:ln>
                  <a:noFill/>
                </a:ln>
                <a:solidFill>
                  <a:schemeClr val="bg2"/>
                </a:solidFill>
                <a:effectLst/>
                <a:uLnTx/>
                <a:uFillTx/>
                <a:latin typeface="Frutiger LT Com 45 Light"/>
                <a:ea typeface="+mn-ea"/>
                <a:cs typeface="+mn-cs"/>
              </a:rPr>
              <a:t>Seite</a:t>
            </a:r>
            <a:r>
              <a:rPr kumimoji="0" lang="en-US" sz="800" b="0" i="0" u="none" strike="noStrike" kern="1200" cap="none" spc="0" normalizeH="0" baseline="0" noProof="0" dirty="0">
                <a:ln>
                  <a:noFill/>
                </a:ln>
                <a:solidFill>
                  <a:schemeClr val="bg2"/>
                </a:solidFill>
                <a:effectLst/>
                <a:uLnTx/>
                <a:uFillTx/>
                <a:latin typeface="Frutiger LT Com 45 Light"/>
                <a:ea typeface="+mn-ea"/>
                <a:cs typeface="+mn-cs"/>
              </a:rPr>
              <a:t> </a:t>
            </a:r>
            <a:fld id="{401BA3E4-5E55-4F99-AF09-CC6D6B2539E2}" type="slidenum">
              <a:rPr kumimoji="0" lang="en-US" sz="800" b="0" i="0" u="none" strike="noStrike" kern="1200" cap="none" spc="0" normalizeH="0" baseline="0" noProof="0" smtClean="0">
                <a:ln>
                  <a:noFill/>
                </a:ln>
                <a:solidFill>
                  <a:schemeClr val="bg2"/>
                </a:solidFill>
                <a:effectLst/>
                <a:uLnTx/>
                <a:uFillTx/>
                <a:latin typeface="Frutiger LT Com 45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800" b="0" i="0" u="none" strike="noStrike" kern="1200" cap="none" spc="0" normalizeH="0" baseline="0" noProof="0" dirty="0">
              <a:ln>
                <a:noFill/>
              </a:ln>
              <a:solidFill>
                <a:schemeClr val="bg2"/>
              </a:solidFill>
              <a:effectLst/>
              <a:uLnTx/>
              <a:uFillTx/>
              <a:latin typeface="Frutiger LT Com 45 Light"/>
              <a:ea typeface="+mn-ea"/>
              <a:cs typeface="+mn-cs"/>
            </a:endParaRPr>
          </a:p>
        </p:txBody>
      </p:sp>
      <p:sp>
        <p:nvSpPr>
          <p:cNvPr id="2" name="Textplatzhalter 6">
            <a:extLst>
              <a:ext uri="{FF2B5EF4-FFF2-40B4-BE49-F238E27FC236}">
                <a16:creationId xmlns:a16="http://schemas.microsoft.com/office/drawing/2014/main" id="{D8358562-91F5-EB77-7CC7-A1EF73822E01}"/>
              </a:ext>
            </a:extLst>
          </p:cNvPr>
          <p:cNvSpPr txBox="1">
            <a:spLocks/>
          </p:cNvSpPr>
          <p:nvPr/>
        </p:nvSpPr>
        <p:spPr bwMode="gray">
          <a:xfrm>
            <a:off x="412369" y="5680593"/>
            <a:ext cx="4410472" cy="255134"/>
          </a:xfrm>
          <a:prstGeom prst="rect">
            <a:avLst/>
          </a:prstGeom>
        </p:spPr>
        <p:txBody>
          <a:bodyPr vert="horz" wrap="square" lIns="0" tIns="0" rIns="0" bIns="0" rtlCol="0">
            <a:spAutoFit/>
          </a:bodyPr>
          <a:lstStyle>
            <a:lvl1pPr marL="0" indent="0" algn="l" defTabSz="914400" rtl="0" eaLnBrk="1" latinLnBrk="0" hangingPunct="1">
              <a:lnSpc>
                <a:spcPct val="110000"/>
              </a:lnSpc>
              <a:spcBef>
                <a:spcPts val="0"/>
              </a:spcBef>
              <a:spcAft>
                <a:spcPts val="1900"/>
              </a:spcAft>
              <a:buFont typeface="Arial" panose="020B0604020202020204" pitchFamily="34" charset="0"/>
              <a:buNone/>
              <a:defRPr sz="1600" b="0" kern="1200">
                <a:solidFill>
                  <a:schemeClr val="accent1"/>
                </a:solidFill>
                <a:latin typeface="+mj-lt"/>
                <a:ea typeface="+mn-ea"/>
                <a:cs typeface="+mn-cs"/>
              </a:defRPr>
            </a:lvl1pPr>
            <a:lvl2pPr marL="0" indent="0" algn="l" defTabSz="914400" rtl="0" eaLnBrk="1" latinLnBrk="0" hangingPunct="1">
              <a:lnSpc>
                <a:spcPct val="110000"/>
              </a:lnSpc>
              <a:spcBef>
                <a:spcPts val="0"/>
              </a:spcBef>
              <a:spcAft>
                <a:spcPts val="1900"/>
              </a:spcAft>
              <a:buFont typeface="Arial" panose="020B0604020202020204" pitchFamily="34" charset="0"/>
              <a:buNone/>
              <a:defRPr sz="1400" kern="1200">
                <a:solidFill>
                  <a:schemeClr val="tx1"/>
                </a:solidFill>
                <a:latin typeface="+mn-lt"/>
                <a:ea typeface="+mn-ea"/>
                <a:cs typeface="+mn-cs"/>
              </a:defRPr>
            </a:lvl2pPr>
            <a:lvl3pPr marL="0" indent="0" algn="l" defTabSz="914400" rtl="0" eaLnBrk="1" latinLnBrk="0" hangingPunct="1">
              <a:lnSpc>
                <a:spcPct val="110000"/>
              </a:lnSpc>
              <a:spcBef>
                <a:spcPts val="0"/>
              </a:spcBef>
              <a:buFont typeface="Arial" panose="020B0604020202020204" pitchFamily="34" charset="0"/>
              <a:buNone/>
              <a:defRPr sz="1400" b="0" kern="1200">
                <a:solidFill>
                  <a:schemeClr val="tx1"/>
                </a:solidFill>
                <a:latin typeface="+mj-lt"/>
                <a:ea typeface="+mn-ea"/>
                <a:cs typeface="+mn-cs"/>
              </a:defRPr>
            </a:lvl3pPr>
            <a:lvl4pPr marL="180000" indent="-180000" algn="l" defTabSz="914400" rtl="0" eaLnBrk="1" latinLnBrk="0" hangingPunct="1">
              <a:lnSpc>
                <a:spcPct val="110000"/>
              </a:lnSpc>
              <a:spcBef>
                <a:spcPts val="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36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5pPr>
            <a:lvl6pPr marL="540000" indent="-180000" algn="l" defTabSz="914400" rtl="0" eaLnBrk="1" latinLnBrk="0" hangingPunct="1">
              <a:lnSpc>
                <a:spcPct val="110000"/>
              </a:lnSpc>
              <a:spcBef>
                <a:spcPts val="0"/>
              </a:spcBef>
              <a:buClr>
                <a:schemeClr val="bg2"/>
              </a:buClr>
              <a:buFont typeface="Wingdings" panose="05000000000000000000" pitchFamily="2" charset="2"/>
              <a:buChar char="§"/>
              <a:defRPr sz="1400" kern="1200">
                <a:solidFill>
                  <a:schemeClr val="tx1"/>
                </a:solidFill>
                <a:latin typeface="+mn-lt"/>
                <a:ea typeface="+mn-ea"/>
                <a:cs typeface="+mn-cs"/>
              </a:defRPr>
            </a:lvl6pPr>
            <a:lvl7pPr marL="216000" indent="-216000" algn="l" defTabSz="914400" rtl="0" eaLnBrk="1" latinLnBrk="0" hangingPunct="1">
              <a:lnSpc>
                <a:spcPct val="110000"/>
              </a:lnSpc>
              <a:spcBef>
                <a:spcPts val="0"/>
              </a:spcBef>
              <a:buClr>
                <a:schemeClr val="accent1"/>
              </a:buClr>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8pPr>
            <a:lvl9pPr marL="648000" indent="-216000" algn="l" defTabSz="914400" rtl="0" eaLnBrk="1" latinLnBrk="0" hangingPunct="1">
              <a:lnSpc>
                <a:spcPct val="110000"/>
              </a:lnSpc>
              <a:spcBef>
                <a:spcPts val="0"/>
              </a:spcBef>
              <a:buClr>
                <a:schemeClr val="bg2"/>
              </a:buClr>
              <a:buFont typeface="+mj-lt"/>
              <a:buAutoNum type="arabicPeriod"/>
              <a:defRPr sz="14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1900"/>
              </a:spcAft>
              <a:buClrTx/>
              <a:buSzTx/>
              <a:buFont typeface="Arial" panose="020B0604020202020204" pitchFamily="34" charset="0"/>
              <a:buNone/>
              <a:tabLst/>
              <a:defRPr/>
            </a:pPr>
            <a:r>
              <a:rPr lang="de-DE" dirty="0">
                <a:solidFill>
                  <a:srgbClr val="179C7D"/>
                </a:solidFill>
                <a:latin typeface="Frutiger LT Com 65 Bold"/>
              </a:rPr>
              <a:t>Content-Layer</a:t>
            </a:r>
            <a:r>
              <a:rPr kumimoji="0" lang="de-DE" sz="1600" b="0" i="0" u="none" strike="noStrike" kern="1200" cap="none" spc="0" normalizeH="0" baseline="0" noProof="0" dirty="0">
                <a:ln>
                  <a:noFill/>
                </a:ln>
                <a:solidFill>
                  <a:srgbClr val="179C7D"/>
                </a:solidFill>
                <a:effectLst/>
                <a:uLnTx/>
                <a:uFillTx/>
                <a:latin typeface="Frutiger LT Com 65 Bold"/>
                <a:ea typeface="+mn-ea"/>
                <a:cs typeface="+mn-cs"/>
              </a:rPr>
              <a:t>: 0,5g</a:t>
            </a:r>
          </a:p>
        </p:txBody>
      </p:sp>
      <p:pic>
        <p:nvPicPr>
          <p:cNvPr id="7" name="Grafik 6" descr="Ein Bild, das Tasse, Tisch, Glas, Container enthält.&#10;&#10;Automatisch generierte Beschreibung">
            <a:extLst>
              <a:ext uri="{FF2B5EF4-FFF2-40B4-BE49-F238E27FC236}">
                <a16:creationId xmlns:a16="http://schemas.microsoft.com/office/drawing/2014/main" id="{F640CD91-1BC9-8D55-098D-DB4A492D9E16}"/>
              </a:ext>
            </a:extLst>
          </p:cNvPr>
          <p:cNvPicPr>
            <a:picLocks noChangeAspect="1"/>
          </p:cNvPicPr>
          <p:nvPr/>
        </p:nvPicPr>
        <p:blipFill>
          <a:blip r:embed="rId2"/>
          <a:stretch>
            <a:fillRect/>
          </a:stretch>
        </p:blipFill>
        <p:spPr>
          <a:xfrm>
            <a:off x="1199426" y="1402079"/>
            <a:ext cx="4476274" cy="4124397"/>
          </a:xfrm>
          <a:prstGeom prst="rect">
            <a:avLst/>
          </a:prstGeom>
        </p:spPr>
      </p:pic>
      <p:pic>
        <p:nvPicPr>
          <p:cNvPr id="11" name="Grafik 10" descr="Ein Bild, das drinnen, schwarz enthält.&#10;&#10;Automatisch generierte Beschreibung">
            <a:extLst>
              <a:ext uri="{FF2B5EF4-FFF2-40B4-BE49-F238E27FC236}">
                <a16:creationId xmlns:a16="http://schemas.microsoft.com/office/drawing/2014/main" id="{9D4FCD2A-AA18-FC76-86DB-53E74C8022B3}"/>
              </a:ext>
            </a:extLst>
          </p:cNvPr>
          <p:cNvPicPr>
            <a:picLocks noChangeAspect="1"/>
          </p:cNvPicPr>
          <p:nvPr/>
        </p:nvPicPr>
        <p:blipFill>
          <a:blip r:embed="rId3"/>
          <a:stretch>
            <a:fillRect/>
          </a:stretch>
        </p:blipFill>
        <p:spPr>
          <a:xfrm>
            <a:off x="6331131" y="1402079"/>
            <a:ext cx="4771758" cy="4124397"/>
          </a:xfrm>
          <a:prstGeom prst="rect">
            <a:avLst/>
          </a:prstGeom>
        </p:spPr>
      </p:pic>
      <p:pic>
        <p:nvPicPr>
          <p:cNvPr id="6" name="Grafik 5">
            <a:extLst>
              <a:ext uri="{FF2B5EF4-FFF2-40B4-BE49-F238E27FC236}">
                <a16:creationId xmlns:a16="http://schemas.microsoft.com/office/drawing/2014/main" id="{5187783C-9DD2-0F26-C3C0-B414EB62ED1A}"/>
              </a:ext>
            </a:extLst>
          </p:cNvPr>
          <p:cNvPicPr>
            <a:picLocks noChangeAspect="1"/>
          </p:cNvPicPr>
          <p:nvPr/>
        </p:nvPicPr>
        <p:blipFill>
          <a:blip r:embed="rId4"/>
          <a:stretch>
            <a:fillRect/>
          </a:stretch>
        </p:blipFill>
        <p:spPr>
          <a:xfrm>
            <a:off x="7812567" y="6301363"/>
            <a:ext cx="2243135" cy="404812"/>
          </a:xfrm>
          <a:prstGeom prst="rect">
            <a:avLst/>
          </a:prstGeom>
        </p:spPr>
      </p:pic>
      <p:sp>
        <p:nvSpPr>
          <p:cNvPr id="3" name="Titel 1">
            <a:extLst>
              <a:ext uri="{FF2B5EF4-FFF2-40B4-BE49-F238E27FC236}">
                <a16:creationId xmlns:a16="http://schemas.microsoft.com/office/drawing/2014/main" id="{0CC57560-763D-98E7-BF9B-914446B1B6D2}"/>
              </a:ext>
            </a:extLst>
          </p:cNvPr>
          <p:cNvSpPr>
            <a:spLocks noGrp="1"/>
          </p:cNvSpPr>
          <p:nvPr>
            <p:ph type="title"/>
          </p:nvPr>
        </p:nvSpPr>
        <p:spPr>
          <a:xfrm>
            <a:off x="478633" y="334800"/>
            <a:ext cx="11233150" cy="1127937"/>
          </a:xfrm>
        </p:spPr>
        <p:txBody>
          <a:bodyPr/>
          <a:lstStyle/>
          <a:p>
            <a:r>
              <a:rPr lang="de-DE" dirty="0"/>
              <a:t>IQPAK:</a:t>
            </a:r>
            <a:br>
              <a:rPr lang="de-DE" dirty="0"/>
            </a:br>
            <a:r>
              <a:rPr lang="de-DE" sz="2000" dirty="0">
                <a:latin typeface="+mn-lt"/>
              </a:rPr>
              <a:t>Possible Material </a:t>
            </a:r>
            <a:r>
              <a:rPr lang="de-DE" sz="2000" dirty="0" err="1">
                <a:latin typeface="+mn-lt"/>
              </a:rPr>
              <a:t>Quantity</a:t>
            </a:r>
            <a:r>
              <a:rPr lang="de-DE" sz="2000" dirty="0">
                <a:latin typeface="+mn-lt"/>
              </a:rPr>
              <a:t> Content-Layer</a:t>
            </a:r>
            <a:br>
              <a:rPr lang="de-DE" sz="2000" dirty="0">
                <a:latin typeface="+mn-lt"/>
              </a:rPr>
            </a:br>
            <a:endParaRPr lang="de-DE" dirty="0">
              <a:latin typeface="+mn-lt"/>
            </a:endParaRPr>
          </a:p>
        </p:txBody>
      </p:sp>
    </p:spTree>
    <p:extLst>
      <p:ext uri="{BB962C8B-B14F-4D97-AF65-F5344CB8AC3E}">
        <p14:creationId xmlns:p14="http://schemas.microsoft.com/office/powerpoint/2010/main" val="699167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3"/>
          </p:nvPr>
        </p:nvSpPr>
        <p:spPr>
          <a:xfrm>
            <a:off x="2278676" y="6349881"/>
            <a:ext cx="3240000"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de-DE"/>
            </a:defPPr>
            <a:lvl1pPr algn="l" rtl="0" fontAlgn="base">
              <a:spcBef>
                <a:spcPct val="0"/>
              </a:spcBef>
              <a:spcAft>
                <a:spcPct val="40000"/>
              </a:spcAft>
              <a:buFont typeface="Wingdings" pitchFamily="2" charset="2"/>
              <a:defRPr lang="de-DE" sz="1000" b="1" kern="1200" smtClean="0">
                <a:solidFill>
                  <a:schemeClr val="bg2"/>
                </a:solidFill>
                <a:latin typeface="Frutiger LT Com 55 Roman" pitchFamily="34" charset="0"/>
                <a:ea typeface="+mn-ea"/>
                <a:cs typeface="+mn-cs"/>
              </a:defRPr>
            </a:lvl1pPr>
            <a:lvl2pPr marL="4572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2pPr>
            <a:lvl3pPr marL="9144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3pPr>
            <a:lvl4pPr marL="13716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4pPr>
            <a:lvl5pPr marL="1828800" algn="l" rtl="0" fontAlgn="base">
              <a:spcBef>
                <a:spcPct val="0"/>
              </a:spcBef>
              <a:spcAft>
                <a:spcPct val="40000"/>
              </a:spcAft>
              <a:buFont typeface="Wingdings" pitchFamily="2" charset="2"/>
              <a:defRPr kern="1200">
                <a:solidFill>
                  <a:schemeClr val="tx1"/>
                </a:solidFill>
                <a:latin typeface="Frutiger LT Com 55 Roman" pitchFamily="34" charset="0"/>
                <a:ea typeface="+mn-ea"/>
                <a:cs typeface="+mn-cs"/>
              </a:defRPr>
            </a:lvl5pPr>
            <a:lvl6pPr marL="2286000" algn="l" defTabSz="914400" rtl="0" eaLnBrk="1" latinLnBrk="0" hangingPunct="1">
              <a:defRPr kern="1200">
                <a:solidFill>
                  <a:schemeClr val="tx1"/>
                </a:solidFill>
                <a:latin typeface="Frutiger LT Com 55 Roman" pitchFamily="34" charset="0"/>
                <a:ea typeface="+mn-ea"/>
                <a:cs typeface="+mn-cs"/>
              </a:defRPr>
            </a:lvl6pPr>
            <a:lvl7pPr marL="2743200" algn="l" defTabSz="914400" rtl="0" eaLnBrk="1" latinLnBrk="0" hangingPunct="1">
              <a:defRPr kern="1200">
                <a:solidFill>
                  <a:schemeClr val="tx1"/>
                </a:solidFill>
                <a:latin typeface="Frutiger LT Com 55 Roman" pitchFamily="34" charset="0"/>
                <a:ea typeface="+mn-ea"/>
                <a:cs typeface="+mn-cs"/>
              </a:defRPr>
            </a:lvl7pPr>
            <a:lvl8pPr marL="3200400" algn="l" defTabSz="914400" rtl="0" eaLnBrk="1" latinLnBrk="0" hangingPunct="1">
              <a:defRPr kern="1200">
                <a:solidFill>
                  <a:schemeClr val="tx1"/>
                </a:solidFill>
                <a:latin typeface="Frutiger LT Com 55 Roman" pitchFamily="34" charset="0"/>
                <a:ea typeface="+mn-ea"/>
                <a:cs typeface="+mn-cs"/>
              </a:defRPr>
            </a:lvl8pPr>
            <a:lvl9pPr marL="3657600" algn="l" defTabSz="914400" rtl="0" eaLnBrk="1" latinLnBrk="0" hangingPunct="1">
              <a:defRPr kern="1200">
                <a:solidFill>
                  <a:schemeClr val="tx1"/>
                </a:solidFill>
                <a:latin typeface="Frutiger LT Com 55 Roman" pitchFamily="34" charset="0"/>
                <a:ea typeface="+mn-ea"/>
                <a:cs typeface="+mn-cs"/>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de-DE" sz="1000" b="1" i="0" u="none" strike="noStrike" kern="1200" cap="none" spc="0" normalizeH="0" baseline="0" noProof="0" dirty="0">
                <a:ln>
                  <a:noFill/>
                </a:ln>
                <a:solidFill>
                  <a:srgbClr val="A6BBC8"/>
                </a:solidFill>
                <a:effectLst/>
                <a:uLnTx/>
                <a:uFillTx/>
                <a:latin typeface="Frutiger LT Com 55 Roman" pitchFamily="34" charset="0"/>
                <a:ea typeface="+mn-ea"/>
                <a:cs typeface="+mn-cs"/>
              </a:rPr>
              <a:t> </a:t>
            </a:r>
          </a:p>
        </p:txBody>
      </p:sp>
      <p:sp>
        <p:nvSpPr>
          <p:cNvPr id="5" name="Foliennummernplatzhalter 4"/>
          <p:cNvSpPr>
            <a:spLocks noGrp="1"/>
          </p:cNvSpPr>
          <p:nvPr>
            <p:ph type="sldNum" sz="quarter" idx="4"/>
          </p:nvPr>
        </p:nvSpPr>
        <p:spPr/>
        <p:txBody>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de-DE" sz="800" b="0" i="0" u="none" strike="noStrike" kern="1200" cap="none" spc="0" normalizeH="0" baseline="0" noProof="0">
                <a:ln>
                  <a:noFill/>
                </a:ln>
                <a:solidFill>
                  <a:srgbClr val="A6BBC8"/>
                </a:solidFill>
                <a:effectLst/>
                <a:uLnTx/>
                <a:uFillTx/>
                <a:latin typeface="Frutiger LT Com 45 Light"/>
                <a:ea typeface="+mn-ea"/>
                <a:cs typeface="+mn-cs"/>
              </a:rPr>
              <a:t>Seite </a:t>
            </a:r>
            <a:fld id="{A06316EC-39FF-4C97-AA6E-29B761CE3E45}" type="slidenum">
              <a:rPr kumimoji="0" lang="de-DE" sz="800" b="0" i="0" u="none" strike="noStrike" kern="1200" cap="none" spc="0" normalizeH="0" baseline="0" noProof="0" smtClean="0">
                <a:ln>
                  <a:noFill/>
                </a:ln>
                <a:solidFill>
                  <a:srgbClr val="A6BBC8"/>
                </a:solidFill>
                <a:effectLst/>
                <a:uLnTx/>
                <a:uFillTx/>
                <a:latin typeface="Frutiger LT Com 45 Light"/>
                <a:ea typeface="+mn-ea"/>
                <a:cs typeface="+mn-cs"/>
              </a:rPr>
              <a:pPr marL="0" marR="0" lvl="0" indent="0" algn="l" defTabSz="914400" rtl="0" eaLnBrk="1" fontAlgn="auto" latinLnBrk="0" hangingPunct="1">
                <a:lnSpc>
                  <a:spcPct val="100000"/>
                </a:lnSpc>
                <a:spcBef>
                  <a:spcPct val="50000"/>
                </a:spcBef>
                <a:spcAft>
                  <a:spcPct val="0"/>
                </a:spcAft>
                <a:buClrTx/>
                <a:buSzTx/>
                <a:buFontTx/>
                <a:buNone/>
                <a:tabLst/>
                <a:defRPr/>
              </a:pPr>
              <a:t>8</a:t>
            </a:fld>
            <a:endParaRPr kumimoji="0" lang="de-DE" sz="800" b="0" i="0" u="none" strike="noStrike" kern="1200" cap="none" spc="0" normalizeH="0" baseline="0" noProof="0">
              <a:ln>
                <a:noFill/>
              </a:ln>
              <a:solidFill>
                <a:srgbClr val="A6BBC8"/>
              </a:solidFill>
              <a:effectLst/>
              <a:uLnTx/>
              <a:uFillTx/>
              <a:latin typeface="Frutiger LT Com 45 Light"/>
              <a:ea typeface="+mn-ea"/>
              <a:cs typeface="+mn-cs"/>
            </a:endParaRPr>
          </a:p>
        </p:txBody>
      </p:sp>
      <p:sp>
        <p:nvSpPr>
          <p:cNvPr id="8" name="Inhaltsplatzhalter 2">
            <a:extLst>
              <a:ext uri="{FF2B5EF4-FFF2-40B4-BE49-F238E27FC236}">
                <a16:creationId xmlns:a16="http://schemas.microsoft.com/office/drawing/2014/main" id="{E30B1A04-BC81-7A78-AF56-43654D03D1E7}"/>
              </a:ext>
            </a:extLst>
          </p:cNvPr>
          <p:cNvSpPr txBox="1">
            <a:spLocks/>
          </p:cNvSpPr>
          <p:nvPr/>
        </p:nvSpPr>
        <p:spPr bwMode="auto">
          <a:xfrm>
            <a:off x="105059" y="1261417"/>
            <a:ext cx="11751661" cy="4248150"/>
          </a:xfrm>
          <a:prstGeom prst="rect">
            <a:avLst/>
          </a:prstGeom>
          <a:noFill/>
          <a:ln>
            <a:noFill/>
          </a:ln>
          <a:effectLst/>
        </p:spPr>
        <p:txBody>
          <a:bodyPr vert="horz" wrap="square" lIns="0" tIns="0" rIns="0" bIns="0" numCol="1" anchor="t" anchorCtr="0" compatLnSpc="1">
            <a:prstTxWarp prst="textNoShape">
              <a:avLst/>
            </a:prstTxWarp>
          </a:bodyPr>
          <a:lstStyle>
            <a:lvl1pPr marL="360000" indent="-360000" algn="l" defTabSz="360000" rtl="0" fontAlgn="base">
              <a:spcBef>
                <a:spcPct val="0"/>
              </a:spcBef>
              <a:spcAft>
                <a:spcPts val="900"/>
              </a:spcAft>
              <a:buClr>
                <a:schemeClr val="tx2"/>
              </a:buClr>
              <a:buFont typeface="Wingdings" pitchFamily="2" charset="2"/>
              <a:buChar char="n"/>
              <a:defRPr>
                <a:solidFill>
                  <a:schemeClr val="tx1"/>
                </a:solidFill>
                <a:latin typeface="+mn-lt"/>
                <a:ea typeface="+mn-ea"/>
                <a:cs typeface="+mn-cs"/>
              </a:defRPr>
            </a:lvl1pPr>
            <a:lvl2pPr marL="72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2pPr>
            <a:lvl3pPr marL="108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3pPr>
            <a:lvl4pPr marL="144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4pPr>
            <a:lvl5pPr marL="1800000" indent="-360000" algn="l" defTabSz="360000" rtl="0" fontAlgn="base">
              <a:spcBef>
                <a:spcPct val="0"/>
              </a:spcBef>
              <a:spcAft>
                <a:spcPts val="900"/>
              </a:spcAft>
              <a:buClr>
                <a:schemeClr val="bg2"/>
              </a:buClr>
              <a:buFont typeface="Wingdings" pitchFamily="2" charset="2"/>
              <a:buChar char="n"/>
              <a:defRPr>
                <a:solidFill>
                  <a:schemeClr val="tx1"/>
                </a:solidFill>
                <a:latin typeface="+mn-lt"/>
              </a:defRPr>
            </a:lvl5pPr>
            <a:lvl6pPr marL="1887538" indent="-358775" algn="l" rtl="0" fontAlgn="base">
              <a:spcBef>
                <a:spcPct val="0"/>
              </a:spcBef>
              <a:spcAft>
                <a:spcPct val="40000"/>
              </a:spcAft>
              <a:buClr>
                <a:schemeClr val="bg2"/>
              </a:buClr>
              <a:buFont typeface="Wingdings" pitchFamily="2" charset="2"/>
              <a:buChar char="n"/>
              <a:defRPr>
                <a:solidFill>
                  <a:schemeClr val="tx1"/>
                </a:solidFill>
                <a:latin typeface="+mn-lt"/>
              </a:defRPr>
            </a:lvl6pPr>
            <a:lvl7pPr marL="2344738" indent="-358775" algn="l" rtl="0" fontAlgn="base">
              <a:spcBef>
                <a:spcPct val="0"/>
              </a:spcBef>
              <a:spcAft>
                <a:spcPct val="40000"/>
              </a:spcAft>
              <a:buClr>
                <a:schemeClr val="bg2"/>
              </a:buClr>
              <a:buFont typeface="Wingdings" pitchFamily="2" charset="2"/>
              <a:buChar char="n"/>
              <a:defRPr>
                <a:solidFill>
                  <a:schemeClr val="tx1"/>
                </a:solidFill>
                <a:latin typeface="+mn-lt"/>
              </a:defRPr>
            </a:lvl7pPr>
            <a:lvl8pPr marL="2801938" indent="-358775" algn="l" rtl="0" fontAlgn="base">
              <a:spcBef>
                <a:spcPct val="0"/>
              </a:spcBef>
              <a:spcAft>
                <a:spcPct val="40000"/>
              </a:spcAft>
              <a:buClr>
                <a:schemeClr val="bg2"/>
              </a:buClr>
              <a:buFont typeface="Wingdings" pitchFamily="2" charset="2"/>
              <a:buChar char="n"/>
              <a:defRPr>
                <a:solidFill>
                  <a:schemeClr val="tx1"/>
                </a:solidFill>
                <a:latin typeface="+mn-lt"/>
              </a:defRPr>
            </a:lvl8pPr>
            <a:lvl9pPr marL="3259138" indent="-358775" algn="l" rtl="0" fontAlgn="base">
              <a:spcBef>
                <a:spcPct val="0"/>
              </a:spcBef>
              <a:spcAft>
                <a:spcPct val="40000"/>
              </a:spcAft>
              <a:buClr>
                <a:schemeClr val="bg2"/>
              </a:buClr>
              <a:buFont typeface="Wingdings" pitchFamily="2" charset="2"/>
              <a:buChar char="n"/>
              <a:defRPr>
                <a:solidFill>
                  <a:schemeClr val="tx1"/>
                </a:solidFill>
                <a:latin typeface="+mn-lt"/>
              </a:defRPr>
            </a:lvl9pPr>
          </a:lstStyle>
          <a:p>
            <a:pPr marL="720000" marR="0" lvl="1"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r>
              <a:rPr kumimoji="0" lang="de-DE" sz="1400" b="0" i="1" u="none" strike="noStrike" kern="0" cap="none" spc="0" normalizeH="0" baseline="0" noProof="0" dirty="0">
                <a:ln>
                  <a:noFill/>
                </a:ln>
                <a:solidFill>
                  <a:srgbClr val="000000"/>
                </a:solidFill>
                <a:effectLst/>
                <a:uLnTx/>
                <a:uFillTx/>
                <a:latin typeface="Frutiger LT Com 45 Light"/>
                <a:ea typeface="+mn-ea"/>
                <a:cs typeface="+mn-cs"/>
              </a:rPr>
              <a:t>Endres, H.-J.; Assessment </a:t>
            </a:r>
            <a:r>
              <a:rPr kumimoji="0" lang="de-DE" sz="1400" b="0" i="1" u="none" strike="noStrike" kern="0" cap="none" spc="0" normalizeH="0" baseline="0" noProof="0" dirty="0" err="1">
                <a:ln>
                  <a:noFill/>
                </a:ln>
                <a:solidFill>
                  <a:srgbClr val="000000"/>
                </a:solidFill>
                <a:effectLst/>
                <a:uLnTx/>
                <a:uFillTx/>
                <a:latin typeface="Frutiger LT Com 45 Light"/>
                <a:ea typeface="+mn-ea"/>
                <a:cs typeface="+mn-cs"/>
              </a:rPr>
              <a:t>of</a:t>
            </a:r>
            <a:r>
              <a:rPr kumimoji="0" lang="de-DE" sz="1400" b="0" i="1" u="none" strike="noStrike" kern="0" cap="none" spc="0" normalizeH="0" baseline="0" noProof="0" dirty="0">
                <a:ln>
                  <a:noFill/>
                </a:ln>
                <a:solidFill>
                  <a:srgbClr val="000000"/>
                </a:solidFill>
                <a:effectLst/>
                <a:uLnTx/>
                <a:uFillTx/>
                <a:latin typeface="Frutiger LT Com 45 Light"/>
                <a:ea typeface="+mn-ea"/>
                <a:cs typeface="+mn-cs"/>
              </a:rPr>
              <a:t> environmental </a:t>
            </a:r>
            <a:r>
              <a:rPr kumimoji="0" lang="de-DE" sz="1400" b="0" i="1" u="none" strike="noStrike" kern="0" cap="none" spc="0" normalizeH="0" baseline="0" noProof="0" dirty="0" err="1">
                <a:ln>
                  <a:noFill/>
                </a:ln>
                <a:solidFill>
                  <a:srgbClr val="000000"/>
                </a:solidFill>
                <a:effectLst/>
                <a:uLnTx/>
                <a:uFillTx/>
                <a:latin typeface="Frutiger LT Com 45 Light"/>
                <a:ea typeface="+mn-ea"/>
                <a:cs typeface="+mn-cs"/>
              </a:rPr>
              <a:t>sustainability</a:t>
            </a:r>
            <a:r>
              <a:rPr kumimoji="0" lang="de-DE" sz="1400" b="0" i="1" u="none" strike="noStrike" kern="0" cap="none" spc="0" normalizeH="0" baseline="0" noProof="0" dirty="0">
                <a:ln>
                  <a:noFill/>
                </a:ln>
                <a:solidFill>
                  <a:srgbClr val="000000"/>
                </a:solidFill>
                <a:effectLst/>
                <a:uLnTx/>
                <a:uFillTx/>
                <a:latin typeface="Frutiger LT Com 45 Light"/>
                <a:ea typeface="+mn-ea"/>
                <a:cs typeface="+mn-cs"/>
              </a:rPr>
              <a:t> </a:t>
            </a:r>
            <a:r>
              <a:rPr kumimoji="0" lang="de-DE" sz="1400" b="0" i="1" u="none" strike="noStrike" kern="0" cap="none" spc="0" normalizeH="0" baseline="0" noProof="0" dirty="0" err="1">
                <a:ln>
                  <a:noFill/>
                </a:ln>
                <a:solidFill>
                  <a:srgbClr val="000000"/>
                </a:solidFill>
                <a:effectLst/>
                <a:uLnTx/>
                <a:uFillTx/>
                <a:latin typeface="Frutiger LT Com 45 Light"/>
                <a:ea typeface="+mn-ea"/>
                <a:cs typeface="+mn-cs"/>
              </a:rPr>
              <a:t>of</a:t>
            </a:r>
            <a:r>
              <a:rPr kumimoji="0" lang="de-DE" sz="1400" b="0" i="1" u="none" strike="noStrike" kern="0" cap="none" spc="0" normalizeH="0" baseline="0" noProof="0" dirty="0">
                <a:ln>
                  <a:noFill/>
                </a:ln>
                <a:solidFill>
                  <a:srgbClr val="000000"/>
                </a:solidFill>
                <a:effectLst/>
                <a:uLnTx/>
                <a:uFillTx/>
                <a:latin typeface="Frutiger LT Com 45 Light"/>
                <a:ea typeface="+mn-ea"/>
                <a:cs typeface="+mn-cs"/>
              </a:rPr>
              <a:t> </a:t>
            </a:r>
            <a:r>
              <a:rPr kumimoji="0" lang="de-DE" sz="1400" b="0" i="1" u="none" strike="noStrike" kern="0" cap="none" spc="0" normalizeH="0" baseline="0" noProof="0" dirty="0" err="1">
                <a:ln>
                  <a:noFill/>
                </a:ln>
                <a:solidFill>
                  <a:srgbClr val="000000"/>
                </a:solidFill>
                <a:effectLst/>
                <a:uLnTx/>
                <a:uFillTx/>
                <a:latin typeface="Frutiger LT Com 45 Light"/>
                <a:ea typeface="+mn-ea"/>
                <a:cs typeface="+mn-cs"/>
              </a:rPr>
              <a:t>composites</a:t>
            </a:r>
            <a:r>
              <a:rPr kumimoji="0" lang="de-DE" sz="1400" b="0" i="1" u="none" strike="noStrike" kern="0" cap="none" spc="0" normalizeH="0" baseline="0" noProof="0" dirty="0">
                <a:ln>
                  <a:noFill/>
                </a:ln>
                <a:solidFill>
                  <a:srgbClr val="000000"/>
                </a:solidFill>
                <a:effectLst/>
                <a:uLnTx/>
                <a:uFillTx/>
                <a:latin typeface="Frutiger LT Com 45 Light"/>
                <a:ea typeface="+mn-ea"/>
                <a:cs typeface="+mn-cs"/>
              </a:rPr>
              <a:t>, Institut für Kunststoff- und Kreislauftechnik – Universität Hannover, JEC Forum DACH, 2021, Frankfurt</a:t>
            </a:r>
          </a:p>
          <a:p>
            <a:pPr marL="1080000" marR="0" lvl="2"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r>
              <a:rPr kumimoji="0" lang="en-US" sz="1400" b="0" i="0" u="none" strike="noStrike" kern="0" cap="none" spc="0" normalizeH="0" baseline="0" noProof="0" dirty="0">
                <a:ln>
                  <a:noFill/>
                </a:ln>
                <a:solidFill>
                  <a:srgbClr val="000000"/>
                </a:solidFill>
                <a:effectLst/>
                <a:uLnTx/>
                <a:uFillTx/>
                <a:latin typeface="Frutiger LT Com 45 Light"/>
                <a:ea typeface="+mn-ea"/>
                <a:cs typeface="+mn-cs"/>
              </a:rPr>
              <a:t>Considering the proposed new packaging system, the following assumptions arise:</a:t>
            </a:r>
          </a:p>
          <a:p>
            <a:pPr marL="1440000" marR="0" lvl="3"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r>
              <a:rPr kumimoji="0" lang="en-US" sz="1400" b="0" i="0" u="none" strike="noStrike" kern="0" cap="none" spc="0" normalizeH="0" baseline="0" noProof="0" dirty="0">
                <a:ln>
                  <a:noFill/>
                </a:ln>
                <a:solidFill>
                  <a:srgbClr val="000000"/>
                </a:solidFill>
                <a:effectLst/>
                <a:uLnTx/>
                <a:uFillTx/>
                <a:latin typeface="Frutiger LT Com 45 Light"/>
                <a:ea typeface="+mn-ea"/>
                <a:cs typeface="+mn-cs"/>
              </a:rPr>
              <a:t>Taking into account current and non-</a:t>
            </a:r>
            <a:r>
              <a:rPr kumimoji="0" lang="en-US" sz="1400" b="0" i="0" u="none" strike="noStrike" kern="0" cap="none" spc="0" normalizeH="0" baseline="0" noProof="0" dirty="0" err="1">
                <a:ln>
                  <a:noFill/>
                </a:ln>
                <a:solidFill>
                  <a:srgbClr val="000000"/>
                </a:solidFill>
                <a:effectLst/>
                <a:uLnTx/>
                <a:uFillTx/>
                <a:latin typeface="Frutiger LT Com 45 Light"/>
                <a:ea typeface="+mn-ea"/>
                <a:cs typeface="+mn-cs"/>
              </a:rPr>
              <a:t>optimised</a:t>
            </a:r>
            <a:r>
              <a:rPr kumimoji="0" lang="en-US" sz="1400" b="0" i="0" u="none" strike="noStrike" kern="0" cap="none" spc="0" normalizeH="0" baseline="0" noProof="0" dirty="0">
                <a:ln>
                  <a:noFill/>
                </a:ln>
                <a:solidFill>
                  <a:srgbClr val="000000"/>
                </a:solidFill>
                <a:effectLst/>
                <a:uLnTx/>
                <a:uFillTx/>
                <a:latin typeface="Frutiger LT Com 45 Light"/>
                <a:ea typeface="+mn-ea"/>
                <a:cs typeface="+mn-cs"/>
              </a:rPr>
              <a:t> processing procedures, it can be conservatively assumed that approx. 2,3g of polypropylene is needed during refurbishing process. These materials are collected and fed into the corresponding material flow for recycling. </a:t>
            </a:r>
          </a:p>
          <a:p>
            <a:pPr marL="1080000" marR="0" lvl="2"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r>
              <a:rPr kumimoji="0" lang="en-US" sz="1400" b="0" i="0" u="none" strike="noStrike" kern="0" cap="none" spc="0" normalizeH="0" baseline="0" noProof="0" dirty="0">
                <a:ln>
                  <a:noFill/>
                </a:ln>
                <a:solidFill>
                  <a:srgbClr val="000000"/>
                </a:solidFill>
                <a:effectLst/>
                <a:uLnTx/>
                <a:uFillTx/>
                <a:latin typeface="Frutiger LT Com 45 Light"/>
                <a:ea typeface="+mn-ea"/>
                <a:cs typeface="+mn-cs"/>
              </a:rPr>
              <a:t>According to the Institute for Plastics Technology and Recycling (University of Hannover), the CO2 equivalent of 1kg of virgin polypropylene is approx. 2kg CO2e, for recycled material approx. 1,2kg CO2e. For processing, further 0.45kg CO2e / 1kg can be added.</a:t>
            </a:r>
          </a:p>
          <a:p>
            <a:pPr marL="1080000" marR="0" lvl="2" indent="-360000" algn="l" defTabSz="360000" rtl="0" eaLnBrk="1" fontAlgn="base" latinLnBrk="0" hangingPunct="1">
              <a:lnSpc>
                <a:spcPct val="100000"/>
              </a:lnSpc>
              <a:spcBef>
                <a:spcPct val="0"/>
              </a:spcBef>
              <a:spcAft>
                <a:spcPts val="900"/>
              </a:spcAft>
              <a:buClr>
                <a:srgbClr val="A8AFAF"/>
              </a:buClr>
              <a:buSzTx/>
              <a:buFont typeface="Wingdings" pitchFamily="2" charset="2"/>
              <a:buChar char="n"/>
              <a:tabLst/>
              <a:defRPr/>
            </a:pPr>
            <a:r>
              <a:rPr kumimoji="0" lang="en-US" sz="1400" b="0" i="0" u="none" strike="noStrike" kern="0" cap="none" spc="0" normalizeH="0" baseline="0" noProof="0" dirty="0">
                <a:ln>
                  <a:noFill/>
                </a:ln>
                <a:solidFill>
                  <a:srgbClr val="000000"/>
                </a:solidFill>
                <a:effectLst/>
                <a:uLnTx/>
                <a:uFillTx/>
                <a:latin typeface="Frutiger LT Com 45 Light"/>
                <a:ea typeface="+mn-ea"/>
                <a:cs typeface="+mn-cs"/>
              </a:rPr>
              <a:t>Taking into account the necessary amount of material for cup processing, this results in a CO2 equivalent of 4,5g CO2e per 1000 cups for virgin PP and 2,3kg CO2e per 1000 cups for recycled material. </a:t>
            </a:r>
            <a:endParaRPr kumimoji="0" lang="de-DE" sz="1800" b="0" i="0" u="none" strike="noStrike" kern="0" cap="none" spc="0" normalizeH="0" baseline="0" noProof="0" dirty="0">
              <a:ln>
                <a:noFill/>
              </a:ln>
              <a:solidFill>
                <a:srgbClr val="000000"/>
              </a:solidFill>
              <a:effectLst/>
              <a:uLnTx/>
              <a:uFillTx/>
              <a:latin typeface="Frutiger LT Com 55 Roman"/>
              <a:ea typeface="+mn-ea"/>
              <a:cs typeface="+mn-cs"/>
            </a:endParaRPr>
          </a:p>
        </p:txBody>
      </p:sp>
      <p:cxnSp>
        <p:nvCxnSpPr>
          <p:cNvPr id="10" name="Gerader Verbinder 9">
            <a:extLst>
              <a:ext uri="{FF2B5EF4-FFF2-40B4-BE49-F238E27FC236}">
                <a16:creationId xmlns:a16="http://schemas.microsoft.com/office/drawing/2014/main" id="{67272300-982F-1662-CEC0-0010AED1425E}"/>
              </a:ext>
            </a:extLst>
          </p:cNvPr>
          <p:cNvCxnSpPr>
            <a:cxnSpLocks/>
          </p:cNvCxnSpPr>
          <p:nvPr/>
        </p:nvCxnSpPr>
        <p:spPr>
          <a:xfrm flipV="1">
            <a:off x="405798" y="3870549"/>
            <a:ext cx="11378820" cy="38585"/>
          </a:xfrm>
          <a:prstGeom prst="line">
            <a:avLst/>
          </a:prstGeom>
          <a:ln w="28575">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12" name="Tabelle 11">
            <a:extLst>
              <a:ext uri="{FF2B5EF4-FFF2-40B4-BE49-F238E27FC236}">
                <a16:creationId xmlns:a16="http://schemas.microsoft.com/office/drawing/2014/main" id="{B9EBB468-B247-0ADD-90E3-9BA697B44A3A}"/>
              </a:ext>
            </a:extLst>
          </p:cNvPr>
          <p:cNvGraphicFramePr>
            <a:graphicFrameLocks noGrp="1"/>
          </p:cNvGraphicFramePr>
          <p:nvPr/>
        </p:nvGraphicFramePr>
        <p:xfrm>
          <a:off x="541421" y="3993373"/>
          <a:ext cx="8198382" cy="1849120"/>
        </p:xfrm>
        <a:graphic>
          <a:graphicData uri="http://schemas.openxmlformats.org/drawingml/2006/table">
            <a:tbl>
              <a:tblPr>
                <a:tableStyleId>{5C22544A-7EE6-4342-B048-85BDC9FD1C3A}</a:tableStyleId>
              </a:tblPr>
              <a:tblGrid>
                <a:gridCol w="4498847">
                  <a:extLst>
                    <a:ext uri="{9D8B030D-6E8A-4147-A177-3AD203B41FA5}">
                      <a16:colId xmlns:a16="http://schemas.microsoft.com/office/drawing/2014/main" val="2507389141"/>
                    </a:ext>
                  </a:extLst>
                </a:gridCol>
                <a:gridCol w="1974006">
                  <a:extLst>
                    <a:ext uri="{9D8B030D-6E8A-4147-A177-3AD203B41FA5}">
                      <a16:colId xmlns:a16="http://schemas.microsoft.com/office/drawing/2014/main" val="3709317907"/>
                    </a:ext>
                  </a:extLst>
                </a:gridCol>
                <a:gridCol w="731624">
                  <a:extLst>
                    <a:ext uri="{9D8B030D-6E8A-4147-A177-3AD203B41FA5}">
                      <a16:colId xmlns:a16="http://schemas.microsoft.com/office/drawing/2014/main" val="2008243143"/>
                    </a:ext>
                  </a:extLst>
                </a:gridCol>
                <a:gridCol w="993905">
                  <a:extLst>
                    <a:ext uri="{9D8B030D-6E8A-4147-A177-3AD203B41FA5}">
                      <a16:colId xmlns:a16="http://schemas.microsoft.com/office/drawing/2014/main" val="574757773"/>
                    </a:ext>
                  </a:extLst>
                </a:gridCol>
              </a:tblGrid>
              <a:tr h="527050">
                <a:tc>
                  <a:txBody>
                    <a:bodyPr/>
                    <a:lstStyle/>
                    <a:p>
                      <a:pPr algn="ctr" fontAlgn="b"/>
                      <a:r>
                        <a:rPr lang="de-DE" sz="1400" b="1" u="none" strike="noStrike" dirty="0" err="1">
                          <a:effectLst/>
                        </a:rPr>
                        <a:t>Process</a:t>
                      </a:r>
                      <a:endParaRPr lang="de-DE"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1400" b="1" u="none" strike="noStrike" dirty="0">
                          <a:effectLst/>
                        </a:rPr>
                        <a:t>CO</a:t>
                      </a:r>
                      <a:r>
                        <a:rPr lang="en-US" sz="1400" b="1" u="none" strike="noStrike" baseline="-25000" dirty="0">
                          <a:effectLst/>
                        </a:rPr>
                        <a:t>2</a:t>
                      </a:r>
                      <a:r>
                        <a:rPr lang="en-US" sz="1400" b="1" u="none" strike="noStrike" dirty="0">
                          <a:effectLst/>
                        </a:rPr>
                        <a:t>-equivalent </a:t>
                      </a:r>
                      <a:br>
                        <a:rPr lang="en-US" sz="1400" b="1" u="none" strike="noStrike" dirty="0">
                          <a:effectLst/>
                        </a:rPr>
                      </a:br>
                      <a:r>
                        <a:rPr lang="en-US" sz="1400" b="1" u="none" strike="noStrike" dirty="0">
                          <a:effectLst/>
                        </a:rPr>
                        <a:t>kg CO</a:t>
                      </a:r>
                      <a:r>
                        <a:rPr lang="en-US" sz="1400" b="1" u="none" strike="noStrike" baseline="-25000" dirty="0">
                          <a:effectLst/>
                        </a:rPr>
                        <a:t>2</a:t>
                      </a:r>
                      <a:r>
                        <a:rPr lang="en-US" sz="1400" b="1" u="none" strike="noStrike" dirty="0">
                          <a:effectLst/>
                        </a:rPr>
                        <a:t>e / 1000 Cups</a:t>
                      </a:r>
                      <a:endParaRPr lang="en-US"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de-DE" sz="1400" b="1" u="none" strike="noStrike" dirty="0" err="1">
                          <a:effectLst/>
                        </a:rPr>
                        <a:t>Percen</a:t>
                      </a:r>
                      <a:r>
                        <a:rPr lang="de-DE" sz="1400" b="1" u="none" strike="noStrike" dirty="0">
                          <a:effectLst/>
                        </a:rPr>
                        <a:t>-tage</a:t>
                      </a:r>
                      <a:endParaRPr lang="de-DE" sz="1400" b="1"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de-DE" sz="1400" b="1" u="none" strike="noStrike" dirty="0" err="1">
                          <a:effectLst/>
                        </a:rPr>
                        <a:t>Savings</a:t>
                      </a:r>
                      <a:endParaRPr lang="de-DE" sz="14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294278490"/>
                  </a:ext>
                </a:extLst>
              </a:tr>
              <a:tr h="241300">
                <a:tc>
                  <a:txBody>
                    <a:bodyPr/>
                    <a:lstStyle/>
                    <a:p>
                      <a:pPr algn="l" fontAlgn="b"/>
                      <a:r>
                        <a:rPr lang="de-DE" sz="1400" u="none" strike="noStrike" dirty="0">
                          <a:effectLst/>
                        </a:rPr>
                        <a:t>(Industrial) </a:t>
                      </a:r>
                      <a:r>
                        <a:rPr lang="de-DE" sz="1400" u="none" strike="noStrike" dirty="0" err="1">
                          <a:effectLst/>
                        </a:rPr>
                        <a:t>Washing</a:t>
                      </a:r>
                      <a:r>
                        <a:rPr lang="de-DE" sz="1400" u="none" strike="noStrike" dirty="0">
                          <a:effectLst/>
                        </a:rPr>
                        <a:t> </a:t>
                      </a:r>
                      <a:r>
                        <a:rPr lang="de-DE" sz="1400" u="none" strike="noStrike" dirty="0" err="1">
                          <a:effectLst/>
                        </a:rPr>
                        <a:t>Process</a:t>
                      </a:r>
                      <a:r>
                        <a:rPr lang="de-DE" sz="1400" u="none" strike="noStrike" dirty="0">
                          <a:effectLst/>
                        </a:rPr>
                        <a:t> </a:t>
                      </a:r>
                      <a:r>
                        <a:rPr lang="de-DE" sz="1400" u="none" strike="noStrike" dirty="0" err="1">
                          <a:effectLst/>
                        </a:rPr>
                        <a:t>for</a:t>
                      </a:r>
                      <a:r>
                        <a:rPr lang="de-DE" sz="1400" u="none" strike="noStrike" dirty="0">
                          <a:effectLst/>
                        </a:rPr>
                        <a:t> </a:t>
                      </a:r>
                      <a:r>
                        <a:rPr lang="de-DE" sz="1400" u="none" strike="noStrike" dirty="0" err="1">
                          <a:effectLst/>
                        </a:rPr>
                        <a:t>current</a:t>
                      </a:r>
                      <a:r>
                        <a:rPr lang="de-DE" sz="1400" u="none" strike="noStrike" dirty="0">
                          <a:effectLst/>
                        </a:rPr>
                        <a:t> </a:t>
                      </a:r>
                      <a:r>
                        <a:rPr lang="de-DE" sz="1400" u="none" strike="noStrike" dirty="0" err="1">
                          <a:effectLst/>
                        </a:rPr>
                        <a:t>subsitutes</a:t>
                      </a:r>
                      <a:r>
                        <a:rPr lang="de-DE" sz="1400" u="none" strike="noStrike" dirty="0">
                          <a:effectLst/>
                        </a:rPr>
                        <a:t> (e.g. </a:t>
                      </a:r>
                      <a:r>
                        <a:rPr lang="de-DE" sz="1400" u="none" strike="noStrike" dirty="0" err="1">
                          <a:effectLst/>
                        </a:rPr>
                        <a:t>ReCup</a:t>
                      </a:r>
                      <a:r>
                        <a:rPr lang="de-DE" sz="1400" u="none" strike="noStrike" dirty="0">
                          <a:effectLst/>
                        </a:rPr>
                        <a:t>)</a:t>
                      </a:r>
                      <a:endParaRPr lang="de-DE"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de-DE" sz="1400" u="none" strike="noStrike" dirty="0">
                          <a:effectLst/>
                        </a:rPr>
                        <a:t>8,7</a:t>
                      </a:r>
                      <a:endParaRPr lang="de-DE"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de-DE" sz="1400" u="none" strike="noStrike">
                          <a:effectLst/>
                        </a:rPr>
                        <a:t>100%</a:t>
                      </a:r>
                      <a:endParaRPr lang="de-DE" sz="1400" b="0"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de-DE" sz="1400" u="none" strike="noStrike">
                          <a:effectLst/>
                        </a:rPr>
                        <a:t>0%</a:t>
                      </a:r>
                      <a:endParaRPr lang="de-DE" sz="14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668576059"/>
                  </a:ext>
                </a:extLst>
              </a:tr>
              <a:tr h="444500">
                <a:tc>
                  <a:txBody>
                    <a:bodyPr/>
                    <a:lstStyle/>
                    <a:p>
                      <a:pPr algn="l" fontAlgn="b"/>
                      <a:r>
                        <a:rPr lang="de-DE" sz="1400" u="none" strike="noStrike" dirty="0" err="1">
                          <a:effectLst/>
                        </a:rPr>
                        <a:t>Refurbishing</a:t>
                      </a:r>
                      <a:r>
                        <a:rPr lang="de-DE" sz="1400" u="none" strike="noStrike" dirty="0">
                          <a:effectLst/>
                        </a:rPr>
                        <a:t> </a:t>
                      </a:r>
                      <a:r>
                        <a:rPr lang="de-DE" sz="1400" u="none" strike="noStrike" dirty="0" err="1">
                          <a:effectLst/>
                        </a:rPr>
                        <a:t>with</a:t>
                      </a:r>
                      <a:r>
                        <a:rPr lang="de-DE" sz="1400" u="none" strike="noStrike" dirty="0">
                          <a:effectLst/>
                        </a:rPr>
                        <a:t> </a:t>
                      </a:r>
                      <a:r>
                        <a:rPr lang="de-DE" sz="1400" u="none" strike="noStrike" dirty="0" err="1">
                          <a:effectLst/>
                        </a:rPr>
                        <a:t>virgin</a:t>
                      </a:r>
                      <a:r>
                        <a:rPr lang="de-DE" sz="1400" u="none" strike="noStrike" dirty="0">
                          <a:effectLst/>
                        </a:rPr>
                        <a:t> PP </a:t>
                      </a:r>
                      <a:br>
                        <a:rPr lang="de-DE" sz="1400" u="none" strike="noStrike" dirty="0">
                          <a:effectLst/>
                        </a:rPr>
                      </a:br>
                      <a:r>
                        <a:rPr lang="de-DE" sz="1200" u="none" strike="noStrike" dirty="0" err="1">
                          <a:effectLst/>
                        </a:rPr>
                        <a:t>Usage</a:t>
                      </a:r>
                      <a:r>
                        <a:rPr lang="de-DE" sz="1200" u="none" strike="noStrike" dirty="0">
                          <a:effectLst/>
                        </a:rPr>
                        <a:t> </a:t>
                      </a:r>
                      <a:r>
                        <a:rPr lang="de-DE" sz="1200" u="none" strike="noStrike" dirty="0" err="1">
                          <a:effectLst/>
                        </a:rPr>
                        <a:t>of</a:t>
                      </a:r>
                      <a:r>
                        <a:rPr lang="de-DE" sz="1200" u="none" strike="noStrike" dirty="0">
                          <a:effectLst/>
                        </a:rPr>
                        <a:t> 2,3g PP/Cup</a:t>
                      </a:r>
                      <a:endParaRPr lang="de-DE"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de-DE" sz="1400" u="none" strike="noStrike" dirty="0">
                          <a:effectLst/>
                        </a:rPr>
                        <a:t>5,6</a:t>
                      </a:r>
                      <a:endParaRPr lang="de-DE"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de-DE" sz="1400" u="none" strike="noStrike" dirty="0">
                          <a:effectLst/>
                        </a:rPr>
                        <a:t>64%</a:t>
                      </a:r>
                      <a:endParaRPr lang="de-DE"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de-DE" sz="1400" u="none" strike="noStrike" dirty="0">
                          <a:effectLst/>
                        </a:rPr>
                        <a:t>36%</a:t>
                      </a:r>
                      <a:endParaRPr lang="de-DE" sz="14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572546960"/>
                  </a:ext>
                </a:extLst>
              </a:tr>
              <a:tr h="444500">
                <a:tc>
                  <a:txBody>
                    <a:bodyPr/>
                    <a:lstStyle/>
                    <a:p>
                      <a:pPr algn="l" fontAlgn="b"/>
                      <a:r>
                        <a:rPr lang="de-DE" sz="1400" u="none" strike="noStrike" dirty="0" err="1">
                          <a:effectLst/>
                        </a:rPr>
                        <a:t>Refurbishing</a:t>
                      </a:r>
                      <a:r>
                        <a:rPr lang="de-DE" sz="1400" u="none" strike="noStrike" dirty="0">
                          <a:effectLst/>
                        </a:rPr>
                        <a:t> </a:t>
                      </a:r>
                      <a:r>
                        <a:rPr lang="de-DE" sz="1400" u="none" strike="noStrike" dirty="0" err="1">
                          <a:effectLst/>
                        </a:rPr>
                        <a:t>with</a:t>
                      </a:r>
                      <a:r>
                        <a:rPr lang="de-DE" sz="1400" u="none" strike="noStrike" dirty="0">
                          <a:effectLst/>
                        </a:rPr>
                        <a:t> PP-</a:t>
                      </a:r>
                      <a:r>
                        <a:rPr lang="de-DE" sz="1400" u="none" strike="noStrike" dirty="0" err="1">
                          <a:effectLst/>
                        </a:rPr>
                        <a:t>Recyclates</a:t>
                      </a:r>
                      <a:br>
                        <a:rPr lang="de-DE" sz="1400" u="none" strike="noStrike" dirty="0">
                          <a:effectLst/>
                        </a:rPr>
                      </a:br>
                      <a:r>
                        <a:rPr lang="de-DE" sz="1200" u="none" strike="noStrike" dirty="0" err="1">
                          <a:effectLst/>
                        </a:rPr>
                        <a:t>Usage</a:t>
                      </a:r>
                      <a:r>
                        <a:rPr lang="de-DE" sz="1200" u="none" strike="noStrike" dirty="0">
                          <a:effectLst/>
                        </a:rPr>
                        <a:t> </a:t>
                      </a:r>
                      <a:r>
                        <a:rPr lang="de-DE" sz="1200" u="none" strike="noStrike" dirty="0" err="1">
                          <a:effectLst/>
                        </a:rPr>
                        <a:t>of</a:t>
                      </a:r>
                      <a:r>
                        <a:rPr lang="de-DE" sz="1200" u="none" strike="noStrike" dirty="0">
                          <a:effectLst/>
                        </a:rPr>
                        <a:t> 2,3g PP/Cup</a:t>
                      </a:r>
                      <a:endParaRPr lang="de-DE"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de-DE" sz="1400" u="none" strike="noStrike" dirty="0">
                          <a:effectLst/>
                        </a:rPr>
                        <a:t>3,8</a:t>
                      </a:r>
                      <a:endParaRPr lang="de-DE"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de-DE" sz="1400" u="none" strike="noStrike" dirty="0">
                          <a:effectLst/>
                        </a:rPr>
                        <a:t>44%</a:t>
                      </a:r>
                      <a:endParaRPr lang="de-DE" sz="14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de-DE" sz="1400" u="none" strike="noStrike" dirty="0">
                          <a:effectLst/>
                        </a:rPr>
                        <a:t>56%</a:t>
                      </a:r>
                      <a:endParaRPr lang="de-DE" sz="14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664894664"/>
                  </a:ext>
                </a:extLst>
              </a:tr>
            </a:tbl>
          </a:graphicData>
        </a:graphic>
      </p:graphicFrame>
      <p:cxnSp>
        <p:nvCxnSpPr>
          <p:cNvPr id="13" name="Gerade Verbindung mit Pfeil 12">
            <a:extLst>
              <a:ext uri="{FF2B5EF4-FFF2-40B4-BE49-F238E27FC236}">
                <a16:creationId xmlns:a16="http://schemas.microsoft.com/office/drawing/2014/main" id="{813F0082-6DD6-248B-6C67-04E27EBF1B50}"/>
              </a:ext>
            </a:extLst>
          </p:cNvPr>
          <p:cNvCxnSpPr>
            <a:cxnSpLocks/>
          </p:cNvCxnSpPr>
          <p:nvPr/>
        </p:nvCxnSpPr>
        <p:spPr>
          <a:xfrm>
            <a:off x="8848679" y="4029510"/>
            <a:ext cx="0" cy="157377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feld 13">
            <a:extLst>
              <a:ext uri="{FF2B5EF4-FFF2-40B4-BE49-F238E27FC236}">
                <a16:creationId xmlns:a16="http://schemas.microsoft.com/office/drawing/2014/main" id="{D488EDEF-0106-D5D8-167C-B8410CCD0BE9}"/>
              </a:ext>
            </a:extLst>
          </p:cNvPr>
          <p:cNvSpPr txBox="1"/>
          <p:nvPr/>
        </p:nvSpPr>
        <p:spPr>
          <a:xfrm rot="16200000">
            <a:off x="8246459" y="4650961"/>
            <a:ext cx="157377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Frutiger LT Com 45 Light"/>
                <a:ea typeface="+mn-ea"/>
                <a:cs typeface="+mn-cs"/>
              </a:rPr>
              <a:t>Potential</a:t>
            </a:r>
          </a:p>
        </p:txBody>
      </p:sp>
      <p:sp>
        <p:nvSpPr>
          <p:cNvPr id="15" name="Textfeld 14">
            <a:extLst>
              <a:ext uri="{FF2B5EF4-FFF2-40B4-BE49-F238E27FC236}">
                <a16:creationId xmlns:a16="http://schemas.microsoft.com/office/drawing/2014/main" id="{BB0CE1EF-1199-3F56-B2F0-69AB81CE5CC9}"/>
              </a:ext>
            </a:extLst>
          </p:cNvPr>
          <p:cNvSpPr txBox="1"/>
          <p:nvPr/>
        </p:nvSpPr>
        <p:spPr>
          <a:xfrm>
            <a:off x="9326886" y="4452716"/>
            <a:ext cx="2750663" cy="751103"/>
          </a:xfrm>
          <a:prstGeom prst="rect">
            <a:avLst/>
          </a:prstGeom>
          <a:noFill/>
        </p:spPr>
        <p:txBody>
          <a:bodyPr wrap="square" lIns="0" tIns="0" rIns="0" bIns="0" rtlCol="0">
            <a:spAutoFit/>
          </a:bodyPr>
          <a:lstStyle/>
          <a:p>
            <a:pPr marL="0" marR="0" lvl="0" indent="0" algn="l" defTabSz="914400" rtl="0" eaLnBrk="1" fontAlgn="auto" latinLnBrk="0" hangingPunct="1">
              <a:lnSpc>
                <a:spcPts val="1960"/>
              </a:lnSpc>
              <a:spcBef>
                <a:spcPts val="0"/>
              </a:spcBef>
              <a:spcAft>
                <a:spcPts val="0"/>
              </a:spcAft>
              <a:buClr>
                <a:srgbClr val="179C7D"/>
              </a:buClr>
              <a:buSzTx/>
              <a:buFontTx/>
              <a:buNone/>
              <a:tabLst/>
              <a:defRPr/>
            </a:pPr>
            <a:r>
              <a:rPr kumimoji="0" lang="en-US" sz="1400" b="0" i="0" u="none" strike="noStrike" kern="1200" cap="none" spc="0" normalizeH="0" baseline="0" noProof="0" dirty="0">
                <a:ln>
                  <a:noFill/>
                </a:ln>
                <a:solidFill>
                  <a:prstClr val="black"/>
                </a:solidFill>
                <a:effectLst/>
                <a:uLnTx/>
                <a:uFillTx/>
                <a:latin typeface="Frutiger LT Com 45 Light"/>
                <a:ea typeface="+mn-ea"/>
                <a:cs typeface="+mn-cs"/>
              </a:rPr>
              <a:t>The benefit from an increase of using cycles of the cup core is actually not taken into account</a:t>
            </a:r>
          </a:p>
        </p:txBody>
      </p:sp>
      <p:pic>
        <p:nvPicPr>
          <p:cNvPr id="3" name="Grafik 2">
            <a:extLst>
              <a:ext uri="{FF2B5EF4-FFF2-40B4-BE49-F238E27FC236}">
                <a16:creationId xmlns:a16="http://schemas.microsoft.com/office/drawing/2014/main" id="{5D4C95BF-B315-251D-6BAA-6BBE4DA9AFBA}"/>
              </a:ext>
            </a:extLst>
          </p:cNvPr>
          <p:cNvPicPr>
            <a:picLocks noChangeAspect="1"/>
          </p:cNvPicPr>
          <p:nvPr/>
        </p:nvPicPr>
        <p:blipFill>
          <a:blip r:embed="rId2"/>
          <a:stretch>
            <a:fillRect/>
          </a:stretch>
        </p:blipFill>
        <p:spPr>
          <a:xfrm>
            <a:off x="7812567" y="6301363"/>
            <a:ext cx="2243135" cy="404812"/>
          </a:xfrm>
          <a:prstGeom prst="rect">
            <a:avLst/>
          </a:prstGeom>
        </p:spPr>
      </p:pic>
      <p:sp>
        <p:nvSpPr>
          <p:cNvPr id="9" name="Titel 1">
            <a:extLst>
              <a:ext uri="{FF2B5EF4-FFF2-40B4-BE49-F238E27FC236}">
                <a16:creationId xmlns:a16="http://schemas.microsoft.com/office/drawing/2014/main" id="{E2FF4BB0-DE8D-2D17-77ED-E6A20957BFEF}"/>
              </a:ext>
            </a:extLst>
          </p:cNvPr>
          <p:cNvSpPr>
            <a:spLocks noGrp="1"/>
          </p:cNvSpPr>
          <p:nvPr>
            <p:ph type="title"/>
          </p:nvPr>
        </p:nvSpPr>
        <p:spPr>
          <a:xfrm>
            <a:off x="478633" y="334800"/>
            <a:ext cx="11233150" cy="1466492"/>
          </a:xfrm>
        </p:spPr>
        <p:txBody>
          <a:bodyPr/>
          <a:lstStyle/>
          <a:p>
            <a:r>
              <a:rPr lang="de-DE" dirty="0"/>
              <a:t>IQPAK</a:t>
            </a:r>
            <a:br>
              <a:rPr lang="de-DE" dirty="0"/>
            </a:br>
            <a:r>
              <a:rPr lang="de-DE" sz="2000" dirty="0" err="1">
                <a:latin typeface="+mn-lt"/>
              </a:rPr>
              <a:t>Ecological</a:t>
            </a:r>
            <a:r>
              <a:rPr lang="de-DE" sz="2000" dirty="0">
                <a:latin typeface="+mn-lt"/>
              </a:rPr>
              <a:t> </a:t>
            </a:r>
            <a:r>
              <a:rPr lang="de-DE" sz="2000" dirty="0" err="1">
                <a:latin typeface="+mn-lt"/>
              </a:rPr>
              <a:t>consideration</a:t>
            </a:r>
            <a:br>
              <a:rPr lang="de-DE" sz="2000" dirty="0">
                <a:latin typeface="+mn-lt"/>
              </a:rPr>
            </a:br>
            <a:br>
              <a:rPr lang="de-DE" sz="2000" dirty="0">
                <a:latin typeface="+mn-lt"/>
              </a:rPr>
            </a:br>
            <a:endParaRPr lang="de-DE" dirty="0">
              <a:latin typeface="+mn-lt"/>
            </a:endParaRPr>
          </a:p>
        </p:txBody>
      </p:sp>
      <p:sp>
        <p:nvSpPr>
          <p:cNvPr id="2" name="Textfeld 1">
            <a:extLst>
              <a:ext uri="{FF2B5EF4-FFF2-40B4-BE49-F238E27FC236}">
                <a16:creationId xmlns:a16="http://schemas.microsoft.com/office/drawing/2014/main" id="{8387378B-BFA7-A67D-5A47-FB8F41A98189}"/>
              </a:ext>
            </a:extLst>
          </p:cNvPr>
          <p:cNvSpPr txBox="1"/>
          <p:nvPr/>
        </p:nvSpPr>
        <p:spPr>
          <a:xfrm>
            <a:off x="0" y="5873269"/>
            <a:ext cx="12192000" cy="238142"/>
          </a:xfrm>
          <a:prstGeom prst="rect">
            <a:avLst/>
          </a:prstGeom>
          <a:noFill/>
        </p:spPr>
        <p:txBody>
          <a:bodyPr wrap="square" lIns="0" tIns="0" rIns="0" bIns="0" rtlCol="0">
            <a:spAutoFit/>
          </a:bodyPr>
          <a:lstStyle/>
          <a:p>
            <a:pPr marL="0" marR="0" lvl="0" indent="0" algn="ctr" defTabSz="914400" rtl="0" eaLnBrk="1" fontAlgn="auto" latinLnBrk="0" hangingPunct="1">
              <a:lnSpc>
                <a:spcPts val="1960"/>
              </a:lnSpc>
              <a:spcBef>
                <a:spcPts val="0"/>
              </a:spcBef>
              <a:spcAft>
                <a:spcPts val="0"/>
              </a:spcAft>
              <a:buClr>
                <a:srgbClr val="179C7D"/>
              </a:buClr>
              <a:buSzTx/>
              <a:buFontTx/>
              <a:buNone/>
              <a:tabLst/>
              <a:defRPr/>
            </a:pPr>
            <a:r>
              <a:rPr kumimoji="0" lang="de-DE" sz="1400" b="1" i="0" u="none" strike="noStrike" kern="1200" cap="none" spc="0" normalizeH="0" baseline="0" noProof="0" dirty="0">
                <a:ln>
                  <a:noFill/>
                </a:ln>
                <a:solidFill>
                  <a:prstClr val="black"/>
                </a:solidFill>
                <a:effectLst/>
                <a:uLnTx/>
                <a:uFillTx/>
                <a:latin typeface="Frutiger LT Com 45 Light"/>
                <a:ea typeface="+mn-ea"/>
                <a:cs typeface="+mn-cs"/>
              </a:rPr>
              <a:t>An</a:t>
            </a:r>
            <a:r>
              <a:rPr kumimoji="0" lang="en-US" sz="1400" b="1" i="0" u="none" strike="noStrike" kern="1200" cap="none" spc="0" normalizeH="0" baseline="0" noProof="0" dirty="0">
                <a:ln>
                  <a:noFill/>
                </a:ln>
                <a:solidFill>
                  <a:prstClr val="black"/>
                </a:solidFill>
                <a:effectLst/>
                <a:uLnTx/>
                <a:uFillTx/>
                <a:latin typeface="Frutiger LT Com 45 Light"/>
                <a:ea typeface="+mn-ea"/>
                <a:cs typeface="+mn-cs"/>
              </a:rPr>
              <a:t> independent evaluation of the eco-potential has been commissioned and is carried out by the </a:t>
            </a:r>
            <a:r>
              <a:rPr kumimoji="0" lang="en-US" sz="1400" b="1" i="0" u="none" strike="noStrike" kern="1200" cap="none" spc="0" normalizeH="0" baseline="0" noProof="0" dirty="0" err="1">
                <a:ln>
                  <a:noFill/>
                </a:ln>
                <a:solidFill>
                  <a:prstClr val="black"/>
                </a:solidFill>
                <a:effectLst/>
                <a:uLnTx/>
                <a:uFillTx/>
                <a:latin typeface="Frutiger LT Com 45 Light"/>
                <a:ea typeface="+mn-ea"/>
                <a:cs typeface="+mn-cs"/>
              </a:rPr>
              <a:t>ifeu</a:t>
            </a:r>
            <a:r>
              <a:rPr kumimoji="0" lang="en-US" sz="1400" b="1" i="0" u="none" strike="noStrike" kern="1200" cap="none" spc="0" normalizeH="0" baseline="0" noProof="0" dirty="0">
                <a:ln>
                  <a:noFill/>
                </a:ln>
                <a:solidFill>
                  <a:prstClr val="black"/>
                </a:solidFill>
                <a:effectLst/>
                <a:uLnTx/>
                <a:uFillTx/>
                <a:latin typeface="Frutiger LT Com 45 Light"/>
                <a:ea typeface="+mn-ea"/>
                <a:cs typeface="+mn-cs"/>
              </a:rPr>
              <a:t>-institute</a:t>
            </a:r>
            <a:endParaRPr kumimoji="0" lang="de-DE" sz="1400" b="1" i="0" u="none" strike="noStrike" kern="1200" cap="none" spc="0" normalizeH="0" baseline="0" noProof="0" dirty="0">
              <a:ln>
                <a:noFill/>
              </a:ln>
              <a:solidFill>
                <a:prstClr val="black"/>
              </a:solidFill>
              <a:effectLst/>
              <a:uLnTx/>
              <a:uFillTx/>
              <a:latin typeface="Frutiger LT Com 45 Light"/>
              <a:ea typeface="+mn-ea"/>
              <a:cs typeface="+mn-cs"/>
            </a:endParaRPr>
          </a:p>
        </p:txBody>
      </p:sp>
    </p:spTree>
    <p:extLst>
      <p:ext uri="{BB962C8B-B14F-4D97-AF65-F5344CB8AC3E}">
        <p14:creationId xmlns:p14="http://schemas.microsoft.com/office/powerpoint/2010/main" val="287583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147F70-0179-6782-4C9D-EC332659BCF3}"/>
              </a:ext>
            </a:extLst>
          </p:cNvPr>
          <p:cNvSpPr>
            <a:spLocks noGrp="1"/>
          </p:cNvSpPr>
          <p:nvPr>
            <p:ph type="title"/>
          </p:nvPr>
        </p:nvSpPr>
        <p:spPr/>
        <p:txBody>
          <a:bodyPr/>
          <a:lstStyle/>
          <a:p>
            <a:r>
              <a:rPr lang="de-DE" dirty="0" err="1"/>
              <a:t>Ifeu</a:t>
            </a:r>
            <a:r>
              <a:rPr lang="de-DE" dirty="0"/>
              <a:t> </a:t>
            </a:r>
            <a:r>
              <a:rPr lang="de-DE" dirty="0" err="1"/>
              <a:t>report</a:t>
            </a:r>
            <a:endParaRPr lang="de-DE" dirty="0"/>
          </a:p>
        </p:txBody>
      </p:sp>
      <p:sp>
        <p:nvSpPr>
          <p:cNvPr id="3" name="Inhaltsplatzhalter 2">
            <a:extLst>
              <a:ext uri="{FF2B5EF4-FFF2-40B4-BE49-F238E27FC236}">
                <a16:creationId xmlns:a16="http://schemas.microsoft.com/office/drawing/2014/main" id="{E5269C42-547C-20D9-1FBE-DF9BFC693FE3}"/>
              </a:ext>
            </a:extLst>
          </p:cNvPr>
          <p:cNvSpPr>
            <a:spLocks noGrp="1"/>
          </p:cNvSpPr>
          <p:nvPr>
            <p:ph idx="1"/>
          </p:nvPr>
        </p:nvSpPr>
        <p:spPr>
          <a:xfrm>
            <a:off x="477901" y="1358120"/>
            <a:ext cx="4300834" cy="3080715"/>
          </a:xfrm>
        </p:spPr>
        <p:txBody>
          <a:bodyPr/>
          <a:lstStyle/>
          <a:p>
            <a:pPr marL="285750" indent="-285750">
              <a:buClr>
                <a:schemeClr val="accent1"/>
              </a:buClr>
              <a:buSzPct val="120000"/>
              <a:buFont typeface="Wingdings" panose="05000000000000000000" pitchFamily="2" charset="2"/>
              <a:buChar char="§"/>
            </a:pPr>
            <a:r>
              <a:rPr lang="en-US" sz="1400" dirty="0">
                <a:solidFill>
                  <a:schemeClr val="tx1"/>
                </a:solidFill>
                <a:latin typeface="+mn-lt"/>
              </a:rPr>
              <a:t>To ensure that the assumptions, regarding the ecological advantages of </a:t>
            </a:r>
            <a:r>
              <a:rPr lang="en-US" sz="1400" dirty="0" err="1">
                <a:solidFill>
                  <a:schemeClr val="tx1"/>
                </a:solidFill>
                <a:latin typeface="+mn-lt"/>
              </a:rPr>
              <a:t>iqpak</a:t>
            </a:r>
            <a:r>
              <a:rPr lang="en-US" sz="1400" dirty="0">
                <a:solidFill>
                  <a:schemeClr val="tx1"/>
                </a:solidFill>
                <a:latin typeface="+mn-lt"/>
              </a:rPr>
              <a:t>, are correct, we had them checked by the </a:t>
            </a:r>
            <a:r>
              <a:rPr lang="en-US" sz="1400" dirty="0" err="1">
                <a:solidFill>
                  <a:schemeClr val="tx1"/>
                </a:solidFill>
                <a:latin typeface="+mn-lt"/>
              </a:rPr>
              <a:t>ifeu</a:t>
            </a:r>
            <a:r>
              <a:rPr lang="en-US" sz="1400" dirty="0">
                <a:solidFill>
                  <a:schemeClr val="tx1"/>
                </a:solidFill>
                <a:latin typeface="+mn-lt"/>
              </a:rPr>
              <a:t> Institute.</a:t>
            </a:r>
          </a:p>
          <a:p>
            <a:pPr marL="285750" indent="-285750">
              <a:buClr>
                <a:schemeClr val="accent1"/>
              </a:buClr>
              <a:buSzPct val="120000"/>
              <a:buFont typeface="Wingdings" panose="05000000000000000000" pitchFamily="2" charset="2"/>
              <a:buChar char="§"/>
            </a:pPr>
            <a:r>
              <a:rPr lang="en-US" sz="1400" dirty="0">
                <a:solidFill>
                  <a:schemeClr val="tx1"/>
                </a:solidFill>
                <a:latin typeface="+mn-lt"/>
              </a:rPr>
              <a:t>This brief report was carried out by </a:t>
            </a:r>
            <a:r>
              <a:rPr lang="en-US" sz="1400" dirty="0" err="1">
                <a:solidFill>
                  <a:schemeClr val="tx1"/>
                </a:solidFill>
                <a:latin typeface="+mn-lt"/>
              </a:rPr>
              <a:t>ifeu</a:t>
            </a:r>
            <a:r>
              <a:rPr lang="en-US" sz="1400" dirty="0">
                <a:solidFill>
                  <a:schemeClr val="tx1"/>
                </a:solidFill>
                <a:latin typeface="+mn-lt"/>
              </a:rPr>
              <a:t> - </a:t>
            </a:r>
            <a:r>
              <a:rPr lang="en-US" sz="1400" dirty="0" err="1">
                <a:solidFill>
                  <a:schemeClr val="tx1"/>
                </a:solidFill>
                <a:latin typeface="+mn-lt"/>
              </a:rPr>
              <a:t>Institut</a:t>
            </a:r>
            <a:r>
              <a:rPr lang="en-US" sz="1400" dirty="0">
                <a:solidFill>
                  <a:schemeClr val="tx1"/>
                </a:solidFill>
                <a:latin typeface="+mn-lt"/>
              </a:rPr>
              <a:t> für </a:t>
            </a:r>
            <a:r>
              <a:rPr lang="en-US" sz="1400" dirty="0" err="1">
                <a:solidFill>
                  <a:schemeClr val="tx1"/>
                </a:solidFill>
                <a:latin typeface="+mn-lt"/>
              </a:rPr>
              <a:t>Energie</a:t>
            </a:r>
            <a:r>
              <a:rPr lang="en-US" sz="1400" dirty="0">
                <a:solidFill>
                  <a:schemeClr val="tx1"/>
                </a:solidFill>
                <a:latin typeface="+mn-lt"/>
              </a:rPr>
              <a:t> und </a:t>
            </a:r>
            <a:r>
              <a:rPr lang="en-US" sz="1400" dirty="0" err="1">
                <a:solidFill>
                  <a:schemeClr val="tx1"/>
                </a:solidFill>
                <a:latin typeface="+mn-lt"/>
              </a:rPr>
              <a:t>Umweltforschung</a:t>
            </a:r>
            <a:r>
              <a:rPr lang="en-US" sz="1400" dirty="0">
                <a:solidFill>
                  <a:schemeClr val="tx1"/>
                </a:solidFill>
                <a:latin typeface="+mn-lt"/>
              </a:rPr>
              <a:t> Heidelberg </a:t>
            </a:r>
            <a:r>
              <a:rPr lang="en-US" sz="1400" dirty="0" err="1">
                <a:solidFill>
                  <a:schemeClr val="tx1"/>
                </a:solidFill>
                <a:latin typeface="+mn-lt"/>
              </a:rPr>
              <a:t>gGmbH</a:t>
            </a:r>
            <a:r>
              <a:rPr lang="en-US" sz="1400" dirty="0">
                <a:solidFill>
                  <a:schemeClr val="tx1"/>
                </a:solidFill>
                <a:latin typeface="+mn-lt"/>
              </a:rPr>
              <a:t> on behalf of the company Löning und Partner. The primary objective of the report is an environmental assessment of the </a:t>
            </a:r>
            <a:r>
              <a:rPr lang="en-US" sz="1400" dirty="0" err="1">
                <a:solidFill>
                  <a:schemeClr val="tx1"/>
                </a:solidFill>
                <a:latin typeface="+mn-lt"/>
              </a:rPr>
              <a:t>iqpak</a:t>
            </a:r>
            <a:r>
              <a:rPr lang="en-US" sz="1400" dirty="0">
                <a:solidFill>
                  <a:schemeClr val="tx1"/>
                </a:solidFill>
                <a:latin typeface="+mn-lt"/>
              </a:rPr>
              <a:t>™ system, taking particular account of the estimated greenhouse gas analysis carried out by the Fraunhofer LBF.</a:t>
            </a:r>
          </a:p>
          <a:p>
            <a:pPr marL="285750" lvl="1" indent="-285750">
              <a:buClr>
                <a:schemeClr val="accent1"/>
              </a:buClr>
              <a:buSzPct val="120000"/>
              <a:buFont typeface="Wingdings" panose="05000000000000000000" pitchFamily="2" charset="2"/>
              <a:buChar char="§"/>
            </a:pPr>
            <a:r>
              <a:rPr lang="en-US" sz="1200" dirty="0">
                <a:solidFill>
                  <a:schemeClr val="tx1"/>
                </a:solidFill>
                <a:latin typeface="+mn-lt"/>
              </a:rPr>
              <a:t>This is a 6-page report in </a:t>
            </a:r>
            <a:r>
              <a:rPr lang="en-US" sz="1200" dirty="0" err="1">
                <a:solidFill>
                  <a:schemeClr val="tx1"/>
                </a:solidFill>
                <a:latin typeface="+mn-lt"/>
              </a:rPr>
              <a:t>german</a:t>
            </a:r>
            <a:r>
              <a:rPr lang="en-US" sz="1200" dirty="0">
                <a:solidFill>
                  <a:schemeClr val="tx1"/>
                </a:solidFill>
                <a:latin typeface="+mn-lt"/>
              </a:rPr>
              <a:t> language</a:t>
            </a:r>
            <a:endParaRPr lang="de-DE" sz="1200" dirty="0">
              <a:solidFill>
                <a:schemeClr val="tx1"/>
              </a:solidFill>
              <a:latin typeface="+mn-lt"/>
            </a:endParaRPr>
          </a:p>
        </p:txBody>
      </p:sp>
      <p:sp>
        <p:nvSpPr>
          <p:cNvPr id="4" name="Foliennummernplatzhalter 3">
            <a:extLst>
              <a:ext uri="{FF2B5EF4-FFF2-40B4-BE49-F238E27FC236}">
                <a16:creationId xmlns:a16="http://schemas.microsoft.com/office/drawing/2014/main" id="{28C071C5-05DC-05B4-89E8-BF3F2C19E1D9}"/>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de-DE" sz="800" b="0" i="0" u="none" strike="noStrike" kern="1200" cap="none" spc="0" normalizeH="0" baseline="0" noProof="0">
                <a:ln>
                  <a:noFill/>
                </a:ln>
                <a:solidFill>
                  <a:srgbClr val="A6BBC8"/>
                </a:solidFill>
                <a:effectLst/>
                <a:uLnTx/>
                <a:uFillTx/>
                <a:latin typeface="Frutiger LT Com 45 Light"/>
                <a:ea typeface="+mn-ea"/>
                <a:cs typeface="+mn-cs"/>
              </a:rPr>
              <a:t>Seite </a:t>
            </a:r>
            <a:fld id="{A06316EC-39FF-4C97-AA6E-29B761CE3E45}" type="slidenum">
              <a:rPr kumimoji="0" lang="de-DE" sz="800" b="0" i="0" u="none" strike="noStrike" kern="1200" cap="none" spc="0" normalizeH="0" baseline="0" noProof="0" smtClean="0">
                <a:ln>
                  <a:noFill/>
                </a:ln>
                <a:solidFill>
                  <a:srgbClr val="A6BBC8"/>
                </a:solidFill>
                <a:effectLst/>
                <a:uLnTx/>
                <a:uFillTx/>
                <a:latin typeface="Frutiger LT Com 45 Light"/>
                <a:ea typeface="+mn-ea"/>
                <a:cs typeface="+mn-cs"/>
              </a:rPr>
              <a:pPr marL="0" marR="0" lvl="0" indent="0" algn="l" defTabSz="914400" rtl="0" eaLnBrk="1" fontAlgn="auto" latinLnBrk="0" hangingPunct="1">
                <a:lnSpc>
                  <a:spcPct val="100000"/>
                </a:lnSpc>
                <a:spcBef>
                  <a:spcPct val="50000"/>
                </a:spcBef>
                <a:spcAft>
                  <a:spcPct val="0"/>
                </a:spcAft>
                <a:buClrTx/>
                <a:buSzTx/>
                <a:buFontTx/>
                <a:buNone/>
                <a:tabLst/>
                <a:defRPr/>
              </a:pPr>
              <a:t>9</a:t>
            </a:fld>
            <a:endParaRPr kumimoji="0" lang="de-DE" sz="800" b="0" i="0" u="none" strike="noStrike" kern="1200" cap="none" spc="0" normalizeH="0" baseline="0" noProof="0" dirty="0">
              <a:ln>
                <a:noFill/>
              </a:ln>
              <a:solidFill>
                <a:srgbClr val="A6BBC8"/>
              </a:solidFill>
              <a:effectLst/>
              <a:uLnTx/>
              <a:uFillTx/>
              <a:latin typeface="Frutiger LT Com 45 Light"/>
              <a:ea typeface="+mn-ea"/>
              <a:cs typeface="+mn-cs"/>
            </a:endParaRPr>
          </a:p>
        </p:txBody>
      </p:sp>
      <p:pic>
        <p:nvPicPr>
          <p:cNvPr id="6" name="Grafik 5">
            <a:extLst>
              <a:ext uri="{FF2B5EF4-FFF2-40B4-BE49-F238E27FC236}">
                <a16:creationId xmlns:a16="http://schemas.microsoft.com/office/drawing/2014/main" id="{1AE2329C-8353-CB3F-8548-329904354BB4}"/>
              </a:ext>
            </a:extLst>
          </p:cNvPr>
          <p:cNvPicPr>
            <a:picLocks noChangeAspect="1"/>
          </p:cNvPicPr>
          <p:nvPr/>
        </p:nvPicPr>
        <p:blipFill rotWithShape="1">
          <a:blip r:embed="rId2"/>
          <a:srcRect b="65711"/>
          <a:stretch/>
        </p:blipFill>
        <p:spPr>
          <a:xfrm>
            <a:off x="5598539" y="987876"/>
            <a:ext cx="5367443" cy="2327817"/>
          </a:xfrm>
          <a:prstGeom prst="rect">
            <a:avLst/>
          </a:prstGeom>
        </p:spPr>
      </p:pic>
      <p:pic>
        <p:nvPicPr>
          <p:cNvPr id="7" name="Grafik 6">
            <a:extLst>
              <a:ext uri="{FF2B5EF4-FFF2-40B4-BE49-F238E27FC236}">
                <a16:creationId xmlns:a16="http://schemas.microsoft.com/office/drawing/2014/main" id="{FFFC80F4-4588-5CB5-A09D-CC2113658AEB}"/>
              </a:ext>
            </a:extLst>
          </p:cNvPr>
          <p:cNvPicPr>
            <a:picLocks noChangeAspect="1"/>
          </p:cNvPicPr>
          <p:nvPr/>
        </p:nvPicPr>
        <p:blipFill>
          <a:blip r:embed="rId3"/>
          <a:stretch>
            <a:fillRect/>
          </a:stretch>
        </p:blipFill>
        <p:spPr>
          <a:xfrm>
            <a:off x="7812567" y="6301363"/>
            <a:ext cx="2243135" cy="404812"/>
          </a:xfrm>
          <a:prstGeom prst="rect">
            <a:avLst/>
          </a:prstGeom>
        </p:spPr>
      </p:pic>
    </p:spTree>
    <p:extLst>
      <p:ext uri="{BB962C8B-B14F-4D97-AF65-F5344CB8AC3E}">
        <p14:creationId xmlns:p14="http://schemas.microsoft.com/office/powerpoint/2010/main" val="2457472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Fraunhofer_Master_16-9">
  <a:themeElements>
    <a:clrScheme name="Fraunhofer_Color">
      <a:dk1>
        <a:sysClr val="windowText" lastClr="000000"/>
      </a:dk1>
      <a:lt1>
        <a:sysClr val="window" lastClr="FFFFFF"/>
      </a:lt1>
      <a:dk2>
        <a:srgbClr val="F58220"/>
      </a:dk2>
      <a:lt2>
        <a:srgbClr val="A6BBC8"/>
      </a:lt2>
      <a:accent1>
        <a:srgbClr val="179C7D"/>
      </a:accent1>
      <a:accent2>
        <a:srgbClr val="005B7F"/>
      </a:accent2>
      <a:accent3>
        <a:srgbClr val="A6BBC8"/>
      </a:accent3>
      <a:accent4>
        <a:srgbClr val="008598"/>
      </a:accent4>
      <a:accent5>
        <a:srgbClr val="39C1CD"/>
      </a:accent5>
      <a:accent6>
        <a:srgbClr val="B2D235"/>
      </a:accent6>
      <a:hlink>
        <a:srgbClr val="179C7D"/>
      </a:hlink>
      <a:folHlink>
        <a:srgbClr val="005B7F"/>
      </a:folHlink>
    </a:clrScheme>
    <a:fontScheme name="Fraunhofer_Fonts">
      <a:majorFont>
        <a:latin typeface="Frutiger LT Com 65 Bold"/>
        <a:ea typeface=""/>
        <a:cs typeface=""/>
      </a:majorFont>
      <a:minorFont>
        <a:latin typeface="Frutiger LT Com 45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CDEE5"/>
        </a:solidFill>
        <a:ln w="9525">
          <a:noFill/>
        </a:ln>
      </a:spPr>
      <a:bodyPr lIns="108000" tIns="108000" rIns="108000" bIns="108000" rtlCol="0" anchor="ctr"/>
      <a:lstStyle>
        <a:defPPr marL="180000" indent="-180000" algn="l">
          <a:lnSpc>
            <a:spcPts val="1960"/>
          </a:lnSpc>
          <a:buClr>
            <a:schemeClr val="accent1"/>
          </a:buClr>
          <a:buFont typeface="Wingdings" panose="05000000000000000000" pitchFamily="2" charset="2"/>
          <a:buChar char="§"/>
          <a:defRPr sz="14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bg2"/>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marL="180000" indent="-180000" algn="l">
          <a:lnSpc>
            <a:spcPts val="1960"/>
          </a:lnSpc>
          <a:buClr>
            <a:schemeClr val="accent1"/>
          </a:buClr>
          <a:buFont typeface="Wingdings" panose="05000000000000000000" pitchFamily="2" charset="2"/>
          <a:buChar char="§"/>
          <a:defRPr sz="1400" dirty="0" smtClean="0"/>
        </a:defPPr>
      </a:lstStyle>
    </a:txDef>
  </a:objectDefaults>
  <a:extraClrSchemeLst/>
  <a:custClrLst>
    <a:custClr>
      <a:srgbClr val="179C7D"/>
    </a:custClr>
    <a:custClr>
      <a:srgbClr val="005B7F"/>
    </a:custClr>
    <a:custClr>
      <a:srgbClr val="A6BBC8"/>
    </a:custClr>
    <a:custClr>
      <a:srgbClr val="F58220"/>
    </a:custClr>
    <a:custClr>
      <a:srgbClr val="FFFFFF"/>
    </a:custClr>
    <a:custClr>
      <a:srgbClr val="337C99"/>
    </a:custClr>
    <a:custClr>
      <a:srgbClr val="669DB2"/>
    </a:custClr>
    <a:custClr>
      <a:srgbClr val="99BDCC"/>
    </a:custClr>
    <a:custClr>
      <a:srgbClr val="CCDEE5"/>
    </a:custClr>
    <a:custClr>
      <a:srgbClr val="E5EEF2"/>
    </a:custClr>
    <a:custClr>
      <a:srgbClr val="1C3F52"/>
    </a:custClr>
    <a:custClr>
      <a:srgbClr val="D3C7AE"/>
    </a:custClr>
    <a:custClr>
      <a:srgbClr val="008598"/>
    </a:custClr>
    <a:custClr>
      <a:srgbClr val="39C1CD"/>
    </a:custClr>
    <a:custClr>
      <a:srgbClr val="B2D235"/>
    </a:custClr>
    <a:custClr>
      <a:srgbClr val="FDB913"/>
    </a:custClr>
    <a:custClr>
      <a:srgbClr val="BB0056"/>
    </a:custClr>
    <a:custClr>
      <a:srgbClr val="7C154D"/>
    </a:custClr>
    <a:custClr>
      <a:srgbClr val="FFFFFF"/>
    </a:custClr>
    <a:custClr>
      <a:srgbClr val="FFFFFF"/>
    </a:custClr>
  </a:custClrLst>
  <a:extLst>
    <a:ext uri="{05A4C25C-085E-4340-85A3-A5531E510DB2}">
      <thm15:themeFamily xmlns:thm15="http://schemas.microsoft.com/office/thememl/2012/main" name="Präsentation2" id="{2F9EB0B5-7ADD-4E1C-844D-EA467A08D972}" vid="{F79DF61F-F08E-48ED-8E89-EDEF9F5D5CA5}"/>
    </a:ext>
  </a:extLst>
</a:theme>
</file>

<file path=ppt/theme/theme2.xml><?xml version="1.0" encoding="utf-8"?>
<a:theme xmlns:a="http://schemas.openxmlformats.org/drawingml/2006/main" name="praesentation_umsicht_16zu9">
  <a:themeElements>
    <a:clrScheme name="Fraunhofer">
      <a:dk1>
        <a:srgbClr val="000000"/>
      </a:dk1>
      <a:lt1>
        <a:srgbClr val="FFFFFF"/>
      </a:lt1>
      <a:dk2>
        <a:srgbClr val="179C7D"/>
      </a:dk2>
      <a:lt2>
        <a:srgbClr val="A8AFAF"/>
      </a:lt2>
      <a:accent1>
        <a:srgbClr val="EB6A0A"/>
      </a:accent1>
      <a:accent2>
        <a:srgbClr val="25BAE2"/>
      </a:accent2>
      <a:accent3>
        <a:srgbClr val="006E92"/>
      </a:accent3>
      <a:accent4>
        <a:srgbClr val="B1C800"/>
      </a:accent4>
      <a:accent5>
        <a:srgbClr val="FFFAD1"/>
      </a:accent5>
      <a:accent6>
        <a:srgbClr val="D4E6F4"/>
      </a:accent6>
      <a:hlink>
        <a:srgbClr val="006E92"/>
      </a:hlink>
      <a:folHlink>
        <a:srgbClr val="67D9FE"/>
      </a:folHlink>
    </a:clrScheme>
    <a:fontScheme name="Bullets">
      <a:majorFont>
        <a:latin typeface="Frutiger LT Com 45 Light"/>
        <a:ea typeface=""/>
        <a:cs typeface=""/>
      </a:majorFont>
      <a:minorFont>
        <a:latin typeface="Frutiger LT Com 55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lumMod val="60000"/>
            <a:lumOff val="40000"/>
          </a:schemeClr>
        </a:solidFill>
        <a:ln w="28575">
          <a:noFill/>
          <a:round/>
          <a:headEnd type="arrow" w="med" len="med"/>
          <a:tailEnd type="none" w="med" len="med"/>
        </a:ln>
        <a:effectLst/>
      </a:spPr>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defPPr algn="ctr">
          <a:spcAft>
            <a:spcPts val="100"/>
          </a:spcAft>
          <a:defRPr dirty="0" smtClean="0"/>
        </a:defPPr>
      </a:lstStyle>
    </a:spDef>
    <a:lnDef>
      <a:spPr bwMode="auto">
        <a:noFill/>
        <a:ln w="41275" cap="rnd"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solidFill>
          <a:schemeClr val="bg2">
            <a:lumMod val="40000"/>
            <a:lumOff val="60000"/>
          </a:schemeClr>
        </a:solidFill>
      </a:spPr>
      <a:bodyPr wrap="square" lIns="54000" tIns="54000" rIns="54000" bIns="54000" rtlCol="0" anchor="ctr">
        <a:noAutofit/>
      </a:bodyPr>
      <a:lstStyle>
        <a:defPPr algn="ctr">
          <a:spcAft>
            <a:spcPts val="300"/>
          </a:spcAft>
          <a:defRPr dirty="0" smtClean="0"/>
        </a:defPPr>
      </a:lstStyle>
    </a:tx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ullet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ullet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ullet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ullet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ullet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ullet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ullet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ullet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ullet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ullet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ullet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ullets 13">
        <a:dk1>
          <a:srgbClr val="000000"/>
        </a:dk1>
        <a:lt1>
          <a:srgbClr val="FFFFFF"/>
        </a:lt1>
        <a:dk2>
          <a:srgbClr val="000000"/>
        </a:dk2>
        <a:lt2>
          <a:srgbClr val="A8AFAF"/>
        </a:lt2>
        <a:accent1>
          <a:srgbClr val="009475"/>
        </a:accent1>
        <a:accent2>
          <a:srgbClr val="333399"/>
        </a:accent2>
        <a:accent3>
          <a:srgbClr val="FFFFFF"/>
        </a:accent3>
        <a:accent4>
          <a:srgbClr val="000000"/>
        </a:accent4>
        <a:accent5>
          <a:srgbClr val="AAC8BD"/>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ullets 14">
        <a:dk1>
          <a:srgbClr val="000000"/>
        </a:dk1>
        <a:lt1>
          <a:srgbClr val="FFFFFF"/>
        </a:lt1>
        <a:dk2>
          <a:srgbClr val="000000"/>
        </a:dk2>
        <a:lt2>
          <a:srgbClr val="A8AFAF"/>
        </a:lt2>
        <a:accent1>
          <a:srgbClr val="009475"/>
        </a:accent1>
        <a:accent2>
          <a:srgbClr val="009475"/>
        </a:accent2>
        <a:accent3>
          <a:srgbClr val="FFFFFF"/>
        </a:accent3>
        <a:accent4>
          <a:srgbClr val="000000"/>
        </a:accent4>
        <a:accent5>
          <a:srgbClr val="AAC8BD"/>
        </a:accent5>
        <a:accent6>
          <a:srgbClr val="008669"/>
        </a:accent6>
        <a:hlink>
          <a:srgbClr val="009475"/>
        </a:hlink>
        <a:folHlink>
          <a:srgbClr val="009475"/>
        </a:folHlink>
      </a:clrScheme>
      <a:clrMap bg1="lt1" tx1="dk1" bg2="lt2" tx2="dk2" accent1="accent1" accent2="accent2" accent3="accent3" accent4="accent4" accent5="accent5" accent6="accent6" hlink="hlink" folHlink="folHlink"/>
    </a:extraClrScheme>
    <a:extraClrScheme>
      <a:clrScheme name="Bullets 15">
        <a:dk1>
          <a:srgbClr val="000000"/>
        </a:dk1>
        <a:lt1>
          <a:srgbClr val="FFFFFF"/>
        </a:lt1>
        <a:dk2>
          <a:srgbClr val="009475"/>
        </a:dk2>
        <a:lt2>
          <a:srgbClr val="A8AFAF"/>
        </a:lt2>
        <a:accent1>
          <a:srgbClr val="25BAE2"/>
        </a:accent1>
        <a:accent2>
          <a:srgbClr val="006E92"/>
        </a:accent2>
        <a:accent3>
          <a:srgbClr val="FFFFFF"/>
        </a:accent3>
        <a:accent4>
          <a:srgbClr val="000000"/>
        </a:accent4>
        <a:accent5>
          <a:srgbClr val="ACD9EE"/>
        </a:accent5>
        <a:accent6>
          <a:srgbClr val="006384"/>
        </a:accent6>
        <a:hlink>
          <a:srgbClr val="4C636F"/>
        </a:hlink>
        <a:folHlink>
          <a:srgbClr val="9E1C22"/>
        </a:folHlink>
      </a:clrScheme>
      <a:clrMap bg1="lt1" tx1="dk1" bg2="lt2" tx2="dk2" accent1="accent1" accent2="accent2" accent3="accent3" accent4="accent4" accent5="accent5" accent6="accent6" hlink="hlink" folHlink="folHlink"/>
    </a:extraClrScheme>
    <a:extraClrScheme>
      <a:clrScheme name="Bullets 16">
        <a:dk1>
          <a:srgbClr val="000000"/>
        </a:dk1>
        <a:lt1>
          <a:srgbClr val="FFFFFF"/>
        </a:lt1>
        <a:dk2>
          <a:srgbClr val="009475"/>
        </a:dk2>
        <a:lt2>
          <a:srgbClr val="25BAE2"/>
        </a:lt2>
        <a:accent1>
          <a:srgbClr val="009475"/>
        </a:accent1>
        <a:accent2>
          <a:srgbClr val="006E92"/>
        </a:accent2>
        <a:accent3>
          <a:srgbClr val="FFFFFF"/>
        </a:accent3>
        <a:accent4>
          <a:srgbClr val="000000"/>
        </a:accent4>
        <a:accent5>
          <a:srgbClr val="AAC8BD"/>
        </a:accent5>
        <a:accent6>
          <a:srgbClr val="006384"/>
        </a:accent6>
        <a:hlink>
          <a:srgbClr val="4C636F"/>
        </a:hlink>
        <a:folHlink>
          <a:srgbClr val="9E1C2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10_170509_ppt_Master_LBF_de_16zu9">
  <a:themeElements>
    <a:clrScheme name="Fraunhofer Master">
      <a:dk1>
        <a:srgbClr val="000000"/>
      </a:dk1>
      <a:lt1>
        <a:srgbClr val="FFFFFF"/>
      </a:lt1>
      <a:dk2>
        <a:srgbClr val="179C7D"/>
      </a:dk2>
      <a:lt2>
        <a:srgbClr val="A8AFAF"/>
      </a:lt2>
      <a:accent1>
        <a:srgbClr val="F29400"/>
      </a:accent1>
      <a:accent2>
        <a:srgbClr val="1F82C0"/>
      </a:accent2>
      <a:accent3>
        <a:srgbClr val="E2001A"/>
      </a:accent3>
      <a:accent4>
        <a:srgbClr val="B1C800"/>
      </a:accent4>
      <a:accent5>
        <a:srgbClr val="FEEFD6"/>
      </a:accent5>
      <a:accent6>
        <a:srgbClr val="E1E3E3"/>
      </a:accent6>
      <a:hlink>
        <a:srgbClr val="25BAE2"/>
      </a:hlink>
      <a:folHlink>
        <a:srgbClr val="B1C800"/>
      </a:folHlink>
    </a:clrScheme>
    <a:fontScheme name="Bullets">
      <a:majorFont>
        <a:latin typeface="Frutiger LT Com 45 Light"/>
        <a:ea typeface=""/>
        <a:cs typeface=""/>
      </a:majorFont>
      <a:minorFont>
        <a:latin typeface="Frutiger LT Com 55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a:solidFill>
            <a:schemeClr val="tx2"/>
          </a:solidFill>
          <a:round/>
          <a:headEnd type="arrow"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defPPr>
          <a:defRPr/>
        </a:defPPr>
      </a:lstStyle>
    </a:spDef>
    <a:lnDef>
      <a:spPr bwMode="auto">
        <a:noFill/>
        <a:ln w="952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ullet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ullet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ullet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ullet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ullet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ullet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ullet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ullet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ullet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ullet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ullet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ullets 13">
        <a:dk1>
          <a:srgbClr val="000000"/>
        </a:dk1>
        <a:lt1>
          <a:srgbClr val="FFFFFF"/>
        </a:lt1>
        <a:dk2>
          <a:srgbClr val="000000"/>
        </a:dk2>
        <a:lt2>
          <a:srgbClr val="A8AFAF"/>
        </a:lt2>
        <a:accent1>
          <a:srgbClr val="009475"/>
        </a:accent1>
        <a:accent2>
          <a:srgbClr val="333399"/>
        </a:accent2>
        <a:accent3>
          <a:srgbClr val="FFFFFF"/>
        </a:accent3>
        <a:accent4>
          <a:srgbClr val="000000"/>
        </a:accent4>
        <a:accent5>
          <a:srgbClr val="AAC8BD"/>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ullets 14">
        <a:dk1>
          <a:srgbClr val="000000"/>
        </a:dk1>
        <a:lt1>
          <a:srgbClr val="FFFFFF"/>
        </a:lt1>
        <a:dk2>
          <a:srgbClr val="000000"/>
        </a:dk2>
        <a:lt2>
          <a:srgbClr val="A8AFAF"/>
        </a:lt2>
        <a:accent1>
          <a:srgbClr val="009475"/>
        </a:accent1>
        <a:accent2>
          <a:srgbClr val="009475"/>
        </a:accent2>
        <a:accent3>
          <a:srgbClr val="FFFFFF"/>
        </a:accent3>
        <a:accent4>
          <a:srgbClr val="000000"/>
        </a:accent4>
        <a:accent5>
          <a:srgbClr val="AAC8BD"/>
        </a:accent5>
        <a:accent6>
          <a:srgbClr val="008669"/>
        </a:accent6>
        <a:hlink>
          <a:srgbClr val="009475"/>
        </a:hlink>
        <a:folHlink>
          <a:srgbClr val="009475"/>
        </a:folHlink>
      </a:clrScheme>
      <a:clrMap bg1="lt1" tx1="dk1" bg2="lt2" tx2="dk2" accent1="accent1" accent2="accent2" accent3="accent3" accent4="accent4" accent5="accent5" accent6="accent6" hlink="hlink" folHlink="folHlink"/>
    </a:extraClrScheme>
    <a:extraClrScheme>
      <a:clrScheme name="Bullets 15">
        <a:dk1>
          <a:srgbClr val="000000"/>
        </a:dk1>
        <a:lt1>
          <a:srgbClr val="FFFFFF"/>
        </a:lt1>
        <a:dk2>
          <a:srgbClr val="009475"/>
        </a:dk2>
        <a:lt2>
          <a:srgbClr val="A8AFAF"/>
        </a:lt2>
        <a:accent1>
          <a:srgbClr val="25BAE2"/>
        </a:accent1>
        <a:accent2>
          <a:srgbClr val="006E92"/>
        </a:accent2>
        <a:accent3>
          <a:srgbClr val="FFFFFF"/>
        </a:accent3>
        <a:accent4>
          <a:srgbClr val="000000"/>
        </a:accent4>
        <a:accent5>
          <a:srgbClr val="ACD9EE"/>
        </a:accent5>
        <a:accent6>
          <a:srgbClr val="006384"/>
        </a:accent6>
        <a:hlink>
          <a:srgbClr val="4C636F"/>
        </a:hlink>
        <a:folHlink>
          <a:srgbClr val="9E1C22"/>
        </a:folHlink>
      </a:clrScheme>
      <a:clrMap bg1="lt1" tx1="dk1" bg2="lt2" tx2="dk2" accent1="accent1" accent2="accent2" accent3="accent3" accent4="accent4" accent5="accent5" accent6="accent6" hlink="hlink" folHlink="folHlink"/>
    </a:extraClrScheme>
    <a:extraClrScheme>
      <a:clrScheme name="Bullets 16">
        <a:dk1>
          <a:srgbClr val="000000"/>
        </a:dk1>
        <a:lt1>
          <a:srgbClr val="FFFFFF"/>
        </a:lt1>
        <a:dk2>
          <a:srgbClr val="009475"/>
        </a:dk2>
        <a:lt2>
          <a:srgbClr val="25BAE2"/>
        </a:lt2>
        <a:accent1>
          <a:srgbClr val="009475"/>
        </a:accent1>
        <a:accent2>
          <a:srgbClr val="006E92"/>
        </a:accent2>
        <a:accent3>
          <a:srgbClr val="FFFFFF"/>
        </a:accent3>
        <a:accent4>
          <a:srgbClr val="000000"/>
        </a:accent4>
        <a:accent5>
          <a:srgbClr val="AAC8BD"/>
        </a:accent5>
        <a:accent6>
          <a:srgbClr val="006384"/>
        </a:accent6>
        <a:hlink>
          <a:srgbClr val="4C636F"/>
        </a:hlink>
        <a:folHlink>
          <a:srgbClr val="9E1C2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Fraunhofer Master">
  <a:themeElements>
    <a:clrScheme name="Fraunhofer Master">
      <a:dk1>
        <a:srgbClr val="000000"/>
      </a:dk1>
      <a:lt1>
        <a:srgbClr val="FFFFFF"/>
      </a:lt1>
      <a:dk2>
        <a:srgbClr val="179C7D"/>
      </a:dk2>
      <a:lt2>
        <a:srgbClr val="A8AFAF"/>
      </a:lt2>
      <a:accent1>
        <a:srgbClr val="F29400"/>
      </a:accent1>
      <a:accent2>
        <a:srgbClr val="1F82C0"/>
      </a:accent2>
      <a:accent3>
        <a:srgbClr val="E2001A"/>
      </a:accent3>
      <a:accent4>
        <a:srgbClr val="B1C800"/>
      </a:accent4>
      <a:accent5>
        <a:srgbClr val="FEEFD6"/>
      </a:accent5>
      <a:accent6>
        <a:srgbClr val="E1E3E3"/>
      </a:accent6>
      <a:hlink>
        <a:srgbClr val="25BAE2"/>
      </a:hlink>
      <a:folHlink>
        <a:srgbClr val="B1C800"/>
      </a:folHlink>
    </a:clrScheme>
    <a:fontScheme name="Bullets">
      <a:majorFont>
        <a:latin typeface="Frutiger LT Com 45 Light"/>
        <a:ea typeface=""/>
        <a:cs typeface=""/>
      </a:majorFont>
      <a:minorFont>
        <a:latin typeface="Frutiger LT Com 55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a:solidFill>
            <a:schemeClr val="tx2"/>
          </a:solidFill>
          <a:round/>
          <a:headEnd type="arrow"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defPPr>
          <a:defRPr/>
        </a:defPPr>
      </a:lstStyle>
    </a:spDef>
    <a:lnDef>
      <a:spPr bwMode="auto">
        <a:noFill/>
        <a:ln w="952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ullet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ullet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ullet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ullet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ullet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ullet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ullet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ullet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ullet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ullet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ullet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ullets 13">
        <a:dk1>
          <a:srgbClr val="000000"/>
        </a:dk1>
        <a:lt1>
          <a:srgbClr val="FFFFFF"/>
        </a:lt1>
        <a:dk2>
          <a:srgbClr val="000000"/>
        </a:dk2>
        <a:lt2>
          <a:srgbClr val="A8AFAF"/>
        </a:lt2>
        <a:accent1>
          <a:srgbClr val="009475"/>
        </a:accent1>
        <a:accent2>
          <a:srgbClr val="333399"/>
        </a:accent2>
        <a:accent3>
          <a:srgbClr val="FFFFFF"/>
        </a:accent3>
        <a:accent4>
          <a:srgbClr val="000000"/>
        </a:accent4>
        <a:accent5>
          <a:srgbClr val="AAC8BD"/>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ullets 14">
        <a:dk1>
          <a:srgbClr val="000000"/>
        </a:dk1>
        <a:lt1>
          <a:srgbClr val="FFFFFF"/>
        </a:lt1>
        <a:dk2>
          <a:srgbClr val="000000"/>
        </a:dk2>
        <a:lt2>
          <a:srgbClr val="A8AFAF"/>
        </a:lt2>
        <a:accent1>
          <a:srgbClr val="009475"/>
        </a:accent1>
        <a:accent2>
          <a:srgbClr val="009475"/>
        </a:accent2>
        <a:accent3>
          <a:srgbClr val="FFFFFF"/>
        </a:accent3>
        <a:accent4>
          <a:srgbClr val="000000"/>
        </a:accent4>
        <a:accent5>
          <a:srgbClr val="AAC8BD"/>
        </a:accent5>
        <a:accent6>
          <a:srgbClr val="008669"/>
        </a:accent6>
        <a:hlink>
          <a:srgbClr val="009475"/>
        </a:hlink>
        <a:folHlink>
          <a:srgbClr val="009475"/>
        </a:folHlink>
      </a:clrScheme>
      <a:clrMap bg1="lt1" tx1="dk1" bg2="lt2" tx2="dk2" accent1="accent1" accent2="accent2" accent3="accent3" accent4="accent4" accent5="accent5" accent6="accent6" hlink="hlink" folHlink="folHlink"/>
    </a:extraClrScheme>
    <a:extraClrScheme>
      <a:clrScheme name="Bullets 15">
        <a:dk1>
          <a:srgbClr val="000000"/>
        </a:dk1>
        <a:lt1>
          <a:srgbClr val="FFFFFF"/>
        </a:lt1>
        <a:dk2>
          <a:srgbClr val="009475"/>
        </a:dk2>
        <a:lt2>
          <a:srgbClr val="A8AFAF"/>
        </a:lt2>
        <a:accent1>
          <a:srgbClr val="25BAE2"/>
        </a:accent1>
        <a:accent2>
          <a:srgbClr val="006E92"/>
        </a:accent2>
        <a:accent3>
          <a:srgbClr val="FFFFFF"/>
        </a:accent3>
        <a:accent4>
          <a:srgbClr val="000000"/>
        </a:accent4>
        <a:accent5>
          <a:srgbClr val="ACD9EE"/>
        </a:accent5>
        <a:accent6>
          <a:srgbClr val="006384"/>
        </a:accent6>
        <a:hlink>
          <a:srgbClr val="4C636F"/>
        </a:hlink>
        <a:folHlink>
          <a:srgbClr val="9E1C22"/>
        </a:folHlink>
      </a:clrScheme>
      <a:clrMap bg1="lt1" tx1="dk1" bg2="lt2" tx2="dk2" accent1="accent1" accent2="accent2" accent3="accent3" accent4="accent4" accent5="accent5" accent6="accent6" hlink="hlink" folHlink="folHlink"/>
    </a:extraClrScheme>
    <a:extraClrScheme>
      <a:clrScheme name="Bullets 16">
        <a:dk1>
          <a:srgbClr val="000000"/>
        </a:dk1>
        <a:lt1>
          <a:srgbClr val="FFFFFF"/>
        </a:lt1>
        <a:dk2>
          <a:srgbClr val="009475"/>
        </a:dk2>
        <a:lt2>
          <a:srgbClr val="25BAE2"/>
        </a:lt2>
        <a:accent1>
          <a:srgbClr val="009475"/>
        </a:accent1>
        <a:accent2>
          <a:srgbClr val="006E92"/>
        </a:accent2>
        <a:accent3>
          <a:srgbClr val="FFFFFF"/>
        </a:accent3>
        <a:accent4>
          <a:srgbClr val="000000"/>
        </a:accent4>
        <a:accent5>
          <a:srgbClr val="AAC8BD"/>
        </a:accent5>
        <a:accent6>
          <a:srgbClr val="006384"/>
        </a:accent6>
        <a:hlink>
          <a:srgbClr val="4C636F"/>
        </a:hlink>
        <a:folHlink>
          <a:srgbClr val="9E1C2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10_170509_ppt_Master_LBF_de_16zu9.potx [Schreibgeschützt]" id="{5FE1C4BA-B51F-4F94-9782-7E8179161316}" vid="{6667EB83-E455-4FB3-945D-84F75D745BB8}"/>
    </a:ext>
  </a:extLst>
</a:theme>
</file>

<file path=ppt/theme/theme5.xml><?xml version="1.0" encoding="utf-8"?>
<a:theme xmlns:a="http://schemas.openxmlformats.org/drawingml/2006/main" name="Office">
  <a:themeElements>
    <a:clrScheme name="Fraunhofer_Color">
      <a:dk1>
        <a:sysClr val="windowText" lastClr="000000"/>
      </a:dk1>
      <a:lt1>
        <a:sysClr val="window" lastClr="FFFFFF"/>
      </a:lt1>
      <a:dk2>
        <a:srgbClr val="F58220"/>
      </a:dk2>
      <a:lt2>
        <a:srgbClr val="A6BBC8"/>
      </a:lt2>
      <a:accent1>
        <a:srgbClr val="179C7D"/>
      </a:accent1>
      <a:accent2>
        <a:srgbClr val="005B7F"/>
      </a:accent2>
      <a:accent3>
        <a:srgbClr val="A6BBC8"/>
      </a:accent3>
      <a:accent4>
        <a:srgbClr val="008598"/>
      </a:accent4>
      <a:accent5>
        <a:srgbClr val="39C1CD"/>
      </a:accent5>
      <a:accent6>
        <a:srgbClr val="B2D235"/>
      </a:accent6>
      <a:hlink>
        <a:srgbClr val="179C7D"/>
      </a:hlink>
      <a:folHlink>
        <a:srgbClr val="005B7F"/>
      </a:folHlink>
    </a:clrScheme>
    <a:fontScheme name="Fraunhofer_Fonts">
      <a:majorFont>
        <a:latin typeface="Frutiger LT Com 65 Bold"/>
        <a:ea typeface=""/>
        <a:cs typeface=""/>
      </a:majorFont>
      <a:minorFont>
        <a:latin typeface="Frutiger LT Com 45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a:themeElements>
    <a:clrScheme name="Fraunhofer_Color">
      <a:dk1>
        <a:sysClr val="windowText" lastClr="000000"/>
      </a:dk1>
      <a:lt1>
        <a:sysClr val="window" lastClr="FFFFFF"/>
      </a:lt1>
      <a:dk2>
        <a:srgbClr val="F58220"/>
      </a:dk2>
      <a:lt2>
        <a:srgbClr val="A6BBC8"/>
      </a:lt2>
      <a:accent1>
        <a:srgbClr val="179C7D"/>
      </a:accent1>
      <a:accent2>
        <a:srgbClr val="005B7F"/>
      </a:accent2>
      <a:accent3>
        <a:srgbClr val="A6BBC8"/>
      </a:accent3>
      <a:accent4>
        <a:srgbClr val="008598"/>
      </a:accent4>
      <a:accent5>
        <a:srgbClr val="39C1CD"/>
      </a:accent5>
      <a:accent6>
        <a:srgbClr val="B2D235"/>
      </a:accent6>
      <a:hlink>
        <a:srgbClr val="179C7D"/>
      </a:hlink>
      <a:folHlink>
        <a:srgbClr val="005B7F"/>
      </a:folHlink>
    </a:clrScheme>
    <a:fontScheme name="Fraunhofer_Fonts">
      <a:majorFont>
        <a:latin typeface="Frutiger LT Com 65 Bold"/>
        <a:ea typeface=""/>
        <a:cs typeface=""/>
      </a:majorFont>
      <a:minorFont>
        <a:latin typeface="Frutiger LT Com 45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9D1CC67B9A532847AAB7F08BA2550793" ma:contentTypeVersion="13" ma:contentTypeDescription="Ein neues Dokument erstellen." ma:contentTypeScope="" ma:versionID="1c28050c860e645ca62f4e44055a7cf2">
  <xsd:schema xmlns:xsd="http://www.w3.org/2001/XMLSchema" xmlns:xs="http://www.w3.org/2001/XMLSchema" xmlns:p="http://schemas.microsoft.com/office/2006/metadata/properties" xmlns:ns3="84981486-b229-4678-af73-9059708d1957" xmlns:ns4="565557b0-5f06-45a5-81c6-b499438c5870" targetNamespace="http://schemas.microsoft.com/office/2006/metadata/properties" ma:root="true" ma:fieldsID="9267d8021693a21ac65af9e5abc1217c" ns3:_="" ns4:_="">
    <xsd:import namespace="84981486-b229-4678-af73-9059708d1957"/>
    <xsd:import namespace="565557b0-5f06-45a5-81c6-b499438c5870"/>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OCR" minOccurs="0"/>
                <xsd:element ref="ns4:MediaServiceDateTaken" minOccurs="0"/>
                <xsd:element ref="ns4:MediaLengthInSeconds"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981486-b229-4678-af73-9059708d1957"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element name="SharingHintHash" ma:index="10" nillable="true" ma:displayName="Freigabehinweis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65557b0-5f06-45a5-81c6-b499438c5870"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652EE87-8E83-44E5-AF0B-BD411FB9B0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981486-b229-4678-af73-9059708d1957"/>
    <ds:schemaRef ds:uri="565557b0-5f06-45a5-81c6-b499438c58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4F815C1-6801-4B53-9FC3-0AF52424AFA4}">
  <ds:schemaRefs>
    <ds:schemaRef ds:uri="http://schemas.microsoft.com/sharepoint/v3/contenttype/forms"/>
  </ds:schemaRefs>
</ds:datastoreItem>
</file>

<file path=customXml/itemProps3.xml><?xml version="1.0" encoding="utf-8"?>
<ds:datastoreItem xmlns:ds="http://schemas.openxmlformats.org/officeDocument/2006/customXml" ds:itemID="{909F27FE-ED2E-43B9-9A97-60F09D9F9442}">
  <ds:schemaRefs>
    <ds:schemaRef ds:uri="http://www.w3.org/XML/1998/namespace"/>
    <ds:schemaRef ds:uri="http://purl.org/dc/dcmitype/"/>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565557b0-5f06-45a5-81c6-b499438c5870"/>
    <ds:schemaRef ds:uri="84981486-b229-4678-af73-9059708d1957"/>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Power Point Vorlage_Fraunhofer_LBF 2022</Template>
  <TotalTime>0</TotalTime>
  <Words>2007</Words>
  <Application>Microsoft Office PowerPoint</Application>
  <PresentationFormat>Breitbild</PresentationFormat>
  <Paragraphs>346</Paragraphs>
  <Slides>22</Slides>
  <Notes>1</Notes>
  <HiddenSlides>0</HiddenSlides>
  <MMClips>0</MMClips>
  <ScaleCrop>false</ScaleCrop>
  <HeadingPairs>
    <vt:vector size="8" baseType="variant">
      <vt:variant>
        <vt:lpstr>Verwendete Schriftarten</vt:lpstr>
      </vt:variant>
      <vt:variant>
        <vt:i4>10</vt:i4>
      </vt:variant>
      <vt:variant>
        <vt:lpstr>Design</vt:lpstr>
      </vt:variant>
      <vt:variant>
        <vt:i4>4</vt:i4>
      </vt:variant>
      <vt:variant>
        <vt:lpstr>Eingebettete OLE-Server</vt:lpstr>
      </vt:variant>
      <vt:variant>
        <vt:i4>1</vt:i4>
      </vt:variant>
      <vt:variant>
        <vt:lpstr>Folientitel</vt:lpstr>
      </vt:variant>
      <vt:variant>
        <vt:i4>22</vt:i4>
      </vt:variant>
    </vt:vector>
  </HeadingPairs>
  <TitlesOfParts>
    <vt:vector size="37" baseType="lpstr">
      <vt:lpstr>Arial</vt:lpstr>
      <vt:lpstr>Calibri</vt:lpstr>
      <vt:lpstr>Century Gothic</vt:lpstr>
      <vt:lpstr>Frutiger 45 Light</vt:lpstr>
      <vt:lpstr>Frutiger LT Com 45 Light</vt:lpstr>
      <vt:lpstr>Frutiger LT Com 55 Roman</vt:lpstr>
      <vt:lpstr>Frutiger LT Com 65 Bold</vt:lpstr>
      <vt:lpstr>Frutiger LT Com 75 Black</vt:lpstr>
      <vt:lpstr>Roboto Mono</vt:lpstr>
      <vt:lpstr>Wingdings</vt:lpstr>
      <vt:lpstr>Fraunhofer_Master_16-9</vt:lpstr>
      <vt:lpstr>praesentation_umsicht_16zu9</vt:lpstr>
      <vt:lpstr>P10_170509_ppt_Master_LBF_de_16zu9</vt:lpstr>
      <vt:lpstr>Fraunhofer Master</vt:lpstr>
      <vt:lpstr>think-cell Folie</vt:lpstr>
      <vt:lpstr>PowerPoint-Präsentation</vt:lpstr>
      <vt:lpstr>Packaging systems  </vt:lpstr>
      <vt:lpstr>IQPAK </vt:lpstr>
      <vt:lpstr>IQPAK Structure (Illustrated by the example of a cup)</vt:lpstr>
      <vt:lpstr>IQPAK</vt:lpstr>
      <vt:lpstr>IQPAK: Refurbishing-Process</vt:lpstr>
      <vt:lpstr>IQPAK: Possible Material Quantity Content-Layer </vt:lpstr>
      <vt:lpstr>IQPAK Ecological consideration  </vt:lpstr>
      <vt:lpstr>Ifeu report</vt:lpstr>
      <vt:lpstr>Estimated eco potential (CO2-foot print) of IQpak according to Ifeu-Institute Example: Cup</vt:lpstr>
      <vt:lpstr>Ifeu report</vt:lpstr>
      <vt:lpstr>Ifeu report</vt:lpstr>
      <vt:lpstr>Estimated eco potential (CO2-foot print) of IQpak Example: composite cardboard</vt:lpstr>
      <vt:lpstr>Estimated eco potential (CO2-foot print) of IQpak Source: Ökobilanzielle Betrachtung von Getränkeverbundkartons in Deutschland - IFEU</vt:lpstr>
      <vt:lpstr>PowerPoint-Präsentation</vt:lpstr>
      <vt:lpstr>IQpak - Pak it green3</vt:lpstr>
      <vt:lpstr>IQpak - A true circular economy with Exchange Layers</vt:lpstr>
      <vt:lpstr>IQpak - Reverse logistics</vt:lpstr>
      <vt:lpstr>Map of a Modell for Reverse and Refurbish Hubs </vt:lpstr>
      <vt:lpstr>Map of a Modell for Reverse and Refurbish Hubs </vt:lpstr>
      <vt:lpstr>Vielen Dank, Thanks for Attention</vt:lpstr>
      <vt:lpstr>IQPAK Structure (Illustrated by the example of a cup)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Dillenberger, Felix</dc:creator>
  <cp:keywords>Corporate Design; Power-Point-Vorlagen</cp:keywords>
  <cp:lastModifiedBy>Kirsten Riesselmann</cp:lastModifiedBy>
  <cp:revision>322</cp:revision>
  <dcterms:created xsi:type="dcterms:W3CDTF">2022-04-29T11:07:02Z</dcterms:created>
  <dcterms:modified xsi:type="dcterms:W3CDTF">2024-03-05T07:54:52Z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0x0101009D1CC67B9A532847AAB7F08BA2550793</vt:lpwstr>
  </property>
  <property fmtid="{D5CDD505-2E9C-101B-9397-08002B2CF9AE}" pid="3" name="_dlc_DocIdItemGuid">
    <vt:lpwstr>0c0f0a51-3297-4463-85d7-6eacc4e27640</vt:lpwstr>
  </property>
  <property fmtid="{D5CDD505-2E9C-101B-9397-08002B2CF9AE}" pid="4" name="TaxKeyword">
    <vt:lpwstr>104;#Power-Point-Vorlagen|e2e8eeda-8bd2-4e8c-a9b4-b945d7d57006;#96;#Corporate Design|e5bca45f-86d6-4510-b5ae-02b7469c31d9</vt:lpwstr>
  </property>
  <property fmtid="{D5CDD505-2E9C-101B-9397-08002B2CF9AE}" pid="5" name="Metadaten">
    <vt:lpwstr>39;#Corporate Design|e5bca45f-86d6-4510-b5ae-02b7469c31d9;#41;#Power-Point-Vorlagen|e2e8eeda-8bd2-4e8c-a9b4-b945d7d57006</vt:lpwstr>
  </property>
</Properties>
</file>