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32.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3" r:id="rId5"/>
    <p:sldMasterId id="2147483691" r:id="rId6"/>
    <p:sldMasterId id="2147483694" r:id="rId7"/>
  </p:sldMasterIdLst>
  <p:notesMasterIdLst>
    <p:notesMasterId r:id="rId36"/>
  </p:notesMasterIdLst>
  <p:handoutMasterIdLst>
    <p:handoutMasterId r:id="rId37"/>
  </p:handoutMasterIdLst>
  <p:sldIdLst>
    <p:sldId id="2630" r:id="rId8"/>
    <p:sldId id="2730" r:id="rId9"/>
    <p:sldId id="2735" r:id="rId10"/>
    <p:sldId id="609" r:id="rId11"/>
    <p:sldId id="2635" r:id="rId12"/>
    <p:sldId id="2649" r:id="rId13"/>
    <p:sldId id="2727" r:id="rId14"/>
    <p:sldId id="2650" r:id="rId15"/>
    <p:sldId id="2725" r:id="rId16"/>
    <p:sldId id="2726" r:id="rId17"/>
    <p:sldId id="2662" r:id="rId18"/>
    <p:sldId id="2663" r:id="rId19"/>
    <p:sldId id="2651" r:id="rId20"/>
    <p:sldId id="2652" r:id="rId21"/>
    <p:sldId id="2653" r:id="rId22"/>
    <p:sldId id="2655" r:id="rId23"/>
    <p:sldId id="2656" r:id="rId24"/>
    <p:sldId id="2657" r:id="rId25"/>
    <p:sldId id="2658" r:id="rId26"/>
    <p:sldId id="2659" r:id="rId27"/>
    <p:sldId id="2660" r:id="rId28"/>
    <p:sldId id="572" r:id="rId29"/>
    <p:sldId id="2738" r:id="rId30"/>
    <p:sldId id="2739" r:id="rId31"/>
    <p:sldId id="2740" r:id="rId32"/>
    <p:sldId id="2741" r:id="rId33"/>
    <p:sldId id="2742" r:id="rId34"/>
    <p:sldId id="2647" r:id="rId35"/>
  </p:sldIdLst>
  <p:sldSz cx="12192000" cy="6858000"/>
  <p:notesSz cx="6858000" cy="9144000"/>
  <p:custDataLst>
    <p:tags r:id="rId38"/>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ortrag" id="{1E723580-2180-4350-AD71-E910A2799F4E}">
          <p14:sldIdLst>
            <p14:sldId id="2630"/>
            <p14:sldId id="2730"/>
            <p14:sldId id="2735"/>
            <p14:sldId id="609"/>
            <p14:sldId id="2635"/>
            <p14:sldId id="2649"/>
            <p14:sldId id="2727"/>
            <p14:sldId id="2650"/>
            <p14:sldId id="2725"/>
            <p14:sldId id="2726"/>
            <p14:sldId id="2662"/>
            <p14:sldId id="2663"/>
            <p14:sldId id="2651"/>
            <p14:sldId id="2652"/>
            <p14:sldId id="2653"/>
            <p14:sldId id="2655"/>
            <p14:sldId id="2656"/>
            <p14:sldId id="2657"/>
            <p14:sldId id="2658"/>
            <p14:sldId id="2659"/>
            <p14:sldId id="2660"/>
            <p14:sldId id="572"/>
            <p14:sldId id="2738"/>
            <p14:sldId id="2739"/>
            <p14:sldId id="2740"/>
            <p14:sldId id="2741"/>
            <p14:sldId id="2742"/>
            <p14:sldId id="2647"/>
          </p14:sldIdLst>
        </p14:section>
        <p14:section name="Anhang" id="{D49180E5-3F78-4BDD-9601-239E5795DAC0}">
          <p14:sldIdLst/>
        </p14:section>
        <p14:section name="Abschnitt ohne Titel" id="{0AD09B39-1DCE-4813-B45B-1FB0F361B6AE}">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F0B177-1AB4-6001-A553-4D3085607411}" name="Brüll, Robert" initials="BR" userId="S::robert.bruell@lbf.fraunhofer.de::88957d37-0990-475e-b622-3277dd4bd51d"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FFFF"/>
    <a:srgbClr val="A6BBC8"/>
    <a:srgbClr val="A8AFAF"/>
    <a:srgbClr val="C1C1C1"/>
    <a:srgbClr val="000000"/>
    <a:srgbClr val="1C1C1C"/>
    <a:srgbClr val="FF7801"/>
    <a:srgbClr val="D52425"/>
    <a:srgbClr val="8F60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96" autoAdjust="0"/>
    <p:restoredTop sz="93792" autoAdjust="0"/>
  </p:normalViewPr>
  <p:slideViewPr>
    <p:cSldViewPr snapToGrid="0" showGuides="1">
      <p:cViewPr varScale="1">
        <p:scale>
          <a:sx n="53" d="100"/>
          <a:sy n="53" d="100"/>
        </p:scale>
        <p:origin x="614" y="43"/>
      </p:cViewPr>
      <p:guideLst/>
    </p:cSldViewPr>
  </p:slideViewPr>
  <p:notesTextViewPr>
    <p:cViewPr>
      <p:scale>
        <a:sx n="3" d="2"/>
        <a:sy n="3" d="2"/>
      </p:scale>
      <p:origin x="0" y="0"/>
    </p:cViewPr>
  </p:notesTextViewPr>
  <p:sorterViewPr>
    <p:cViewPr varScale="1">
      <p:scale>
        <a:sx n="100" d="100"/>
        <a:sy n="100" d="100"/>
      </p:scale>
      <p:origin x="0" y="-8670"/>
    </p:cViewPr>
  </p:sorterViewPr>
  <p:notesViewPr>
    <p:cSldViewPr snapToGrid="0">
      <p:cViewPr varScale="1">
        <p:scale>
          <a:sx n="80" d="100"/>
          <a:sy n="80" d="100"/>
        </p:scale>
        <p:origin x="287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028EFDA-A75E-49AB-9C1C-E96D5D8201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a:extLst>
              <a:ext uri="{FF2B5EF4-FFF2-40B4-BE49-F238E27FC236}">
                <a16:creationId xmlns:a16="http://schemas.microsoft.com/office/drawing/2014/main" id="{89DB3184-593B-4E78-B58C-DA62E4A2A4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51B798-6D2C-417B-AF46-ECB70983C150}" type="datetimeFigureOut">
              <a:rPr lang="en-US" smtClean="0"/>
              <a:t>3/5/2024</a:t>
            </a:fld>
            <a:endParaRPr lang="en-US"/>
          </a:p>
        </p:txBody>
      </p:sp>
      <p:sp>
        <p:nvSpPr>
          <p:cNvPr id="4" name="Fußzeilenplatzhalter 3">
            <a:extLst>
              <a:ext uri="{FF2B5EF4-FFF2-40B4-BE49-F238E27FC236}">
                <a16:creationId xmlns:a16="http://schemas.microsoft.com/office/drawing/2014/main" id="{5015F87B-7E94-4DDB-9703-3B62B77C5F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a:extLst>
              <a:ext uri="{FF2B5EF4-FFF2-40B4-BE49-F238E27FC236}">
                <a16:creationId xmlns:a16="http://schemas.microsoft.com/office/drawing/2014/main" id="{87C9CA73-2501-4D43-9D8D-E09D9E3F3D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651251-5CB6-4896-AAF1-C5E7C80339FD}" type="slidenum">
              <a:rPr lang="en-US" smtClean="0"/>
              <a:t>‹Nr.›</a:t>
            </a:fld>
            <a:endParaRPr lang="en-US"/>
          </a:p>
        </p:txBody>
      </p:sp>
    </p:spTree>
    <p:extLst>
      <p:ext uri="{BB962C8B-B14F-4D97-AF65-F5344CB8AC3E}">
        <p14:creationId xmlns:p14="http://schemas.microsoft.com/office/powerpoint/2010/main" val="2254844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00A665-AB63-487C-A689-A96D5AA0C864}" type="datetimeFigureOut">
              <a:rPr lang="en-US" smtClean="0"/>
              <a:t>3/5/2024</a:t>
            </a:fld>
            <a:endParaRPr lang="en-US"/>
          </a:p>
        </p:txBody>
      </p:sp>
      <p:sp>
        <p:nvSpPr>
          <p:cNvPr id="4" name="Folienbildplatzhalter 3"/>
          <p:cNvSpPr>
            <a:spLocks noGrp="1" noRot="1" noChangeAspect="1"/>
          </p:cNvSpPr>
          <p:nvPr>
            <p:ph type="sldImg" idx="2"/>
          </p:nvPr>
        </p:nvSpPr>
        <p:spPr>
          <a:xfrm>
            <a:off x="1455821" y="1143000"/>
            <a:ext cx="3946358" cy="2219826"/>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629F0A-9DE2-44AB-9A84-CC28BAF7B397}" type="slidenum">
              <a:rPr lang="en-US" smtClean="0"/>
              <a:t>‹Nr.›</a:t>
            </a:fld>
            <a:endParaRPr lang="en-US"/>
          </a:p>
        </p:txBody>
      </p:sp>
    </p:spTree>
    <p:extLst>
      <p:ext uri="{BB962C8B-B14F-4D97-AF65-F5344CB8AC3E}">
        <p14:creationId xmlns:p14="http://schemas.microsoft.com/office/powerpoint/2010/main" val="1952665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kern="1200">
        <a:solidFill>
          <a:schemeClr val="accent1"/>
        </a:solidFill>
        <a:latin typeface="+mj-lt"/>
        <a:ea typeface="+mn-ea"/>
        <a:cs typeface="+mn-cs"/>
      </a:defRPr>
    </a:lvl1pPr>
    <a:lvl2pPr marL="180975" indent="-180975" algn="l" defTabSz="914400" rtl="0" eaLnBrk="1" latinLnBrk="0" hangingPunct="1">
      <a:buClr>
        <a:schemeClr val="accent1"/>
      </a:buClr>
      <a:buFont typeface="Wingdings" panose="05000000000000000000" pitchFamily="2" charset="2"/>
      <a:buChar char="§"/>
      <a:defRPr sz="1200" kern="1200">
        <a:solidFill>
          <a:schemeClr val="tx1"/>
        </a:solidFill>
        <a:latin typeface="+mn-lt"/>
        <a:ea typeface="+mn-ea"/>
        <a:cs typeface="+mn-cs"/>
      </a:defRPr>
    </a:lvl2pPr>
    <a:lvl3pPr marL="360363" indent="-179388" algn="l" defTabSz="914400" rtl="0" eaLnBrk="1" latinLnBrk="0" hangingPunct="1">
      <a:buClr>
        <a:schemeClr val="bg2"/>
      </a:buClr>
      <a:buFont typeface="Wingdings" panose="05000000000000000000" pitchFamily="2" charset="2"/>
      <a:buChar char="§"/>
      <a:defRPr sz="1200" kern="1200">
        <a:solidFill>
          <a:schemeClr val="tx1"/>
        </a:solidFill>
        <a:latin typeface="+mn-lt"/>
        <a:ea typeface="+mn-ea"/>
        <a:cs typeface="+mn-cs"/>
      </a:defRPr>
    </a:lvl3pPr>
    <a:lvl4pPr marL="541338" indent="-180975" algn="l" defTabSz="914400" rtl="0" eaLnBrk="1" latinLnBrk="0" hangingPunct="1">
      <a:buClr>
        <a:schemeClr val="bg2"/>
      </a:buClr>
      <a:buFont typeface="Wingdings" panose="05000000000000000000" pitchFamily="2" charset="2"/>
      <a:buChar char="§"/>
      <a:defRPr sz="1200" kern="1200">
        <a:solidFill>
          <a:schemeClr val="tx1"/>
        </a:solidFill>
        <a:latin typeface="+mn-lt"/>
        <a:ea typeface="+mn-ea"/>
        <a:cs typeface="+mn-cs"/>
      </a:defRPr>
    </a:lvl4pPr>
    <a:lvl5pPr marL="722313" indent="-180975" algn="l" defTabSz="914400" rtl="0" eaLnBrk="1" latinLnBrk="0" hangingPunct="1">
      <a:buClr>
        <a:schemeClr val="bg2"/>
      </a:buClr>
      <a:buFont typeface="Wingdings" panose="05000000000000000000" pitchFamily="2"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 große Headline oben">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2683808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6858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6275388" y="2836283"/>
            <a:ext cx="5916612" cy="3148592"/>
          </a:xfrm>
          <a:gradFill flip="none" rotWithShape="1">
            <a:gsLst>
              <a:gs pos="34000">
                <a:srgbClr val="00779A"/>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360000" tIns="360000" rIns="360000" bIns="360000" anchor="b">
            <a:spAutoFit/>
          </a:bodyPr>
          <a:lstStyle>
            <a:lvl1pPr>
              <a:lnSpc>
                <a:spcPct val="100000"/>
              </a:lnSpc>
              <a:spcAft>
                <a:spcPts val="0"/>
              </a:spcAft>
              <a:defRPr sz="3200" b="0">
                <a:solidFill>
                  <a:schemeClr val="bg1"/>
                </a:solidFill>
                <a:latin typeface="+mn-lt"/>
              </a:defRPr>
            </a:lvl1pPr>
            <a:lvl2pPr>
              <a:lnSpc>
                <a:spcPts val="352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a:solidFill>
                  <a:schemeClr val="bg1"/>
                </a:solidFill>
                <a:latin typeface="+mj-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a:t>Headline groß, Frutiger LT </a:t>
            </a:r>
            <a:r>
              <a:rPr lang="de-DE" dirty="0" err="1"/>
              <a:t>Com</a:t>
            </a:r>
            <a:r>
              <a:rPr lang="de-DE" dirty="0"/>
              <a:t> Light, 32 </a:t>
            </a:r>
            <a:r>
              <a:rPr lang="de-DE" dirty="0" err="1"/>
              <a:t>pt</a:t>
            </a:r>
            <a:endParaRPr lang="de-DE" dirty="0"/>
          </a:p>
          <a:p>
            <a:pPr lvl="1"/>
            <a:r>
              <a:rPr lang="de-DE" dirty="0"/>
              <a:t>—</a:t>
            </a:r>
          </a:p>
          <a:p>
            <a:pPr lvl="2"/>
            <a:r>
              <a:rPr lang="de-DE" dirty="0" err="1"/>
              <a:t>Subline</a:t>
            </a:r>
            <a:r>
              <a:rPr lang="de-DE" dirty="0"/>
              <a:t>/Referent/Datum</a:t>
            </a:r>
          </a:p>
          <a:p>
            <a:pPr lvl="3"/>
            <a:r>
              <a:rPr lang="de-DE" dirty="0"/>
              <a:t>Referenten</a:t>
            </a:r>
          </a:p>
        </p:txBody>
      </p:sp>
      <p:sp>
        <p:nvSpPr>
          <p:cNvPr id="4" name="Foliennummernplatzhalter 3">
            <a:extLst>
              <a:ext uri="{FF2B5EF4-FFF2-40B4-BE49-F238E27FC236}">
                <a16:creationId xmlns:a16="http://schemas.microsoft.com/office/drawing/2014/main" id="{2D93D0D8-808F-4B9D-9E74-3D2864287D23}"/>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1524871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trenner – Bild 2/3 randabfallen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5B6287E-4A4F-4439-B422-A23539B2685C}"/>
              </a:ext>
            </a:extLst>
          </p:cNvPr>
          <p:cNvGraphicFramePr>
            <a:graphicFrameLocks noChangeAspect="1"/>
          </p:cNvGraphicFramePr>
          <p:nvPr userDrawn="1">
            <p:custDataLst>
              <p:tags r:id="rId1"/>
            </p:custDataLst>
            <p:extLst>
              <p:ext uri="{D42A27DB-BD31-4B8C-83A1-F6EECF244321}">
                <p14:modId xmlns:p14="http://schemas.microsoft.com/office/powerpoint/2010/main" val="3703305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6" name="Objekt 5" hidden="1">
                        <a:extLst>
                          <a:ext uri="{FF2B5EF4-FFF2-40B4-BE49-F238E27FC236}">
                            <a16:creationId xmlns:a16="http://schemas.microsoft.com/office/drawing/2014/main" id="{95B6287E-4A4F-4439-B422-A23539B268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ildplatzhalter 7">
            <a:extLst>
              <a:ext uri="{FF2B5EF4-FFF2-40B4-BE49-F238E27FC236}">
                <a16:creationId xmlns:a16="http://schemas.microsoft.com/office/drawing/2014/main" id="{43168385-808A-40CF-ACBB-25E2FEB39C95}"/>
              </a:ext>
            </a:extLst>
          </p:cNvPr>
          <p:cNvSpPr>
            <a:spLocks noGrp="1"/>
          </p:cNvSpPr>
          <p:nvPr>
            <p:ph type="pic" sz="quarter" idx="13"/>
          </p:nvPr>
        </p:nvSpPr>
        <p:spPr>
          <a:xfrm>
            <a:off x="0" y="1700213"/>
            <a:ext cx="6794500" cy="4457904"/>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a:p>
        </p:txBody>
      </p:sp>
      <p:sp>
        <p:nvSpPr>
          <p:cNvPr id="10" name="Textplatzhalter 9">
            <a:extLst>
              <a:ext uri="{FF2B5EF4-FFF2-40B4-BE49-F238E27FC236}">
                <a16:creationId xmlns:a16="http://schemas.microsoft.com/office/drawing/2014/main" id="{959FA541-8597-4991-9A2A-D86D39840ED3}"/>
              </a:ext>
            </a:extLst>
          </p:cNvPr>
          <p:cNvSpPr>
            <a:spLocks noGrp="1"/>
          </p:cNvSpPr>
          <p:nvPr>
            <p:ph type="body" sz="quarter" idx="14" hasCustomPrompt="1"/>
          </p:nvPr>
        </p:nvSpPr>
        <p:spPr>
          <a:xfrm>
            <a:off x="6275388" y="3149600"/>
            <a:ext cx="5916612" cy="2176723"/>
          </a:xfrm>
          <a:gradFill flip="none" rotWithShape="1">
            <a:gsLst>
              <a:gs pos="34000">
                <a:srgbClr val="00779A">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360000" tIns="360000" rIns="360000" bIns="360000"/>
          <a:lstStyle>
            <a:lvl1pPr>
              <a:lnSpc>
                <a:spcPct val="110000"/>
              </a:lnSpc>
              <a:spcAft>
                <a:spcPts val="0"/>
              </a:spcAft>
              <a:defRPr sz="3200" b="0">
                <a:solidFill>
                  <a:schemeClr val="bg1"/>
                </a:solidFill>
                <a:latin typeface="+mn-lt"/>
              </a:defRPr>
            </a:lvl1pPr>
            <a:lvl2pPr>
              <a:lnSpc>
                <a:spcPts val="3520"/>
              </a:lnSpc>
              <a:spcAft>
                <a:spcPts val="1600"/>
              </a:spcAft>
              <a:defRPr sz="4160" b="1">
                <a:solidFill>
                  <a:schemeClr val="bg1"/>
                </a:solidFill>
                <a:latin typeface="Frutiger LT Com 75 Black" panose="020B0A03040504030204" pitchFamily="34" charset="0"/>
              </a:defRPr>
            </a:lvl2pPr>
            <a:lvl3pPr>
              <a:lnSpc>
                <a:spcPct val="110000"/>
              </a:lnSpc>
              <a:defRPr sz="1600">
                <a:solidFill>
                  <a:schemeClr val="bg1"/>
                </a:solidFill>
              </a:defRPr>
            </a:lvl3pPr>
            <a:lvl4pPr>
              <a:defRPr>
                <a:solidFill>
                  <a:schemeClr val="bg1"/>
                </a:solidFill>
              </a:defRPr>
            </a:lvl4pPr>
            <a:lvl5pPr>
              <a:defRPr>
                <a:solidFill>
                  <a:schemeClr val="bg1"/>
                </a:solidFill>
              </a:defRPr>
            </a:lvl5pPr>
          </a:lstStyle>
          <a:p>
            <a:pPr lvl="0"/>
            <a:r>
              <a:rPr lang="de-DE" dirty="0"/>
              <a:t>Zahl</a:t>
            </a:r>
          </a:p>
          <a:p>
            <a:pPr lvl="1"/>
            <a:r>
              <a:rPr lang="de-DE" dirty="0"/>
              <a:t>—</a:t>
            </a:r>
          </a:p>
          <a:p>
            <a:pPr lvl="2"/>
            <a:r>
              <a:rPr kumimoji="0" lang="de-DE" sz="1600" b="0" i="0" u="none" strike="noStrike" kern="1200" cap="none" spc="0" normalizeH="0" baseline="0" noProof="0" dirty="0">
                <a:ln>
                  <a:noFill/>
                </a:ln>
                <a:solidFill>
                  <a:srgbClr val="FFFFFF"/>
                </a:solidFill>
                <a:effectLst/>
                <a:uLnTx/>
                <a:uFillTx/>
                <a:latin typeface="Frutiger LT Com 65 Bold" panose="020B0803030504020204" pitchFamily="34" charset="0"/>
                <a:ea typeface="+mn-ea"/>
                <a:cs typeface="+mn-cs"/>
              </a:rPr>
              <a:t>Kapitelüberschrift, Frutiger LT </a:t>
            </a:r>
            <a:r>
              <a:rPr kumimoji="0" lang="de-DE" sz="1600" b="0" i="0" u="none" strike="noStrike" kern="1200" cap="none" spc="0" normalizeH="0" baseline="0" noProof="0" dirty="0" err="1">
                <a:ln>
                  <a:noFill/>
                </a:ln>
                <a:solidFill>
                  <a:srgbClr val="FFFFFF"/>
                </a:solidFill>
                <a:effectLst/>
                <a:uLnTx/>
                <a:uFillTx/>
                <a:latin typeface="Frutiger LT Com 65 Bold" panose="020B0803030504020204" pitchFamily="34" charset="0"/>
                <a:ea typeface="+mn-ea"/>
                <a:cs typeface="+mn-cs"/>
              </a:rPr>
              <a:t>Com</a:t>
            </a:r>
            <a:r>
              <a:rPr kumimoji="0" lang="de-DE" sz="1600" b="0" i="0" u="none" strike="noStrike" kern="1200" cap="none" spc="0" normalizeH="0" baseline="0" noProof="0" dirty="0">
                <a:ln>
                  <a:noFill/>
                </a:ln>
                <a:solidFill>
                  <a:srgbClr val="FFFFFF"/>
                </a:solidFill>
                <a:effectLst/>
                <a:uLnTx/>
                <a:uFillTx/>
                <a:latin typeface="Frutiger LT Com 65 Bold" panose="020B0803030504020204" pitchFamily="34" charset="0"/>
                <a:ea typeface="+mn-ea"/>
                <a:cs typeface="+mn-cs"/>
              </a:rPr>
              <a:t> </a:t>
            </a:r>
            <a:r>
              <a:rPr kumimoji="0" lang="de-DE" sz="1600" b="0" i="0" u="none" strike="noStrike" kern="1200" cap="none" spc="0" normalizeH="0" baseline="0" noProof="0" dirty="0" err="1">
                <a:ln>
                  <a:noFill/>
                </a:ln>
                <a:solidFill>
                  <a:srgbClr val="FFFFFF"/>
                </a:solidFill>
                <a:effectLst/>
                <a:uLnTx/>
                <a:uFillTx/>
                <a:latin typeface="Frutiger LT Com 65 Bold" panose="020B0803030504020204" pitchFamily="34" charset="0"/>
                <a:ea typeface="+mn-ea"/>
                <a:cs typeface="+mn-cs"/>
              </a:rPr>
              <a:t>Bold</a:t>
            </a:r>
            <a:r>
              <a:rPr kumimoji="0" lang="de-DE" sz="1600" b="0" i="0" u="none" strike="noStrike" kern="1200" cap="none" spc="0" normalizeH="0" baseline="0" noProof="0" dirty="0">
                <a:ln>
                  <a:noFill/>
                </a:ln>
                <a:solidFill>
                  <a:srgbClr val="FFFFFF"/>
                </a:solidFill>
                <a:effectLst/>
                <a:uLnTx/>
                <a:uFillTx/>
                <a:latin typeface="Frutiger LT Com 65 Bold" panose="020B0803030504020204" pitchFamily="34" charset="0"/>
                <a:ea typeface="+mn-ea"/>
                <a:cs typeface="+mn-cs"/>
              </a:rPr>
              <a:t>, 16 </a:t>
            </a:r>
            <a:r>
              <a:rPr kumimoji="0" lang="de-DE" sz="1600" b="0" i="0" u="none" strike="noStrike" kern="1200" cap="none" spc="0" normalizeH="0" baseline="0" noProof="0" dirty="0" err="1">
                <a:ln>
                  <a:noFill/>
                </a:ln>
                <a:solidFill>
                  <a:srgbClr val="FFFFFF"/>
                </a:solidFill>
                <a:effectLst/>
                <a:uLnTx/>
                <a:uFillTx/>
                <a:latin typeface="Frutiger LT Com 65 Bold" panose="020B0803030504020204" pitchFamily="34" charset="0"/>
                <a:ea typeface="+mn-ea"/>
                <a:cs typeface="+mn-cs"/>
              </a:rPr>
              <a:t>pt</a:t>
            </a:r>
            <a:endParaRPr lang="de-DE" dirty="0"/>
          </a:p>
        </p:txBody>
      </p:sp>
      <p:sp>
        <p:nvSpPr>
          <p:cNvPr id="2" name="Titel 1">
            <a:extLst>
              <a:ext uri="{FF2B5EF4-FFF2-40B4-BE49-F238E27FC236}">
                <a16:creationId xmlns:a16="http://schemas.microsoft.com/office/drawing/2014/main" id="{9CEB97AB-0648-4C20-81AF-315192BBB0AA}"/>
              </a:ext>
            </a:extLst>
          </p:cNvPr>
          <p:cNvSpPr>
            <a:spLocks noGrp="1"/>
          </p:cNvSpPr>
          <p:nvPr>
            <p:ph type="title"/>
          </p:nvPr>
        </p:nvSpPr>
        <p:spPr/>
        <p:txBody>
          <a:bodyPr vert="horz"/>
          <a:lstStyle/>
          <a:p>
            <a:r>
              <a:rPr lang="de-DE"/>
              <a:t>Mastertitelformat bearbeiten</a:t>
            </a:r>
            <a:endParaRPr lang="en-US" dirty="0"/>
          </a:p>
        </p:txBody>
      </p:sp>
      <p:sp>
        <p:nvSpPr>
          <p:cNvPr id="12" name="Foliennummernplatzhalter 11">
            <a:extLst>
              <a:ext uri="{FF2B5EF4-FFF2-40B4-BE49-F238E27FC236}">
                <a16:creationId xmlns:a16="http://schemas.microsoft.com/office/drawing/2014/main" id="{31C2822D-ACBC-46C4-BC5F-37D1A4BC0459}"/>
              </a:ext>
            </a:extLst>
          </p:cNvPr>
          <p:cNvSpPr>
            <a:spLocks noGrp="1"/>
          </p:cNvSpPr>
          <p:nvPr>
            <p:ph type="sldNum" sz="quarter" idx="17"/>
          </p:nvPr>
        </p:nvSpPr>
        <p:spPr/>
        <p:txBody>
          <a:bodyPr/>
          <a:lstStyle/>
          <a:p>
            <a:r>
              <a:rPr lang="de-DE" noProof="0"/>
              <a:t>Seite</a:t>
            </a:r>
            <a:r>
              <a:rPr lang="en-US"/>
              <a:t> </a:t>
            </a:r>
            <a:fld id="{401BA3E4-5E55-4F99-AF09-CC6D6B2539E2}" type="slidenum">
              <a:rPr lang="en-US" smtClean="0"/>
              <a:pPr/>
              <a:t>‹Nr.›</a:t>
            </a:fld>
            <a:endParaRPr lang="en-US" dirty="0"/>
          </a:p>
        </p:txBody>
      </p:sp>
      <p:sp>
        <p:nvSpPr>
          <p:cNvPr id="5" name="Textplatzhalter 4">
            <a:extLst>
              <a:ext uri="{FF2B5EF4-FFF2-40B4-BE49-F238E27FC236}">
                <a16:creationId xmlns:a16="http://schemas.microsoft.com/office/drawing/2014/main" id="{8349B4F5-3985-40FA-BB6F-4069C03E55EE}"/>
              </a:ext>
            </a:extLst>
          </p:cNvPr>
          <p:cNvSpPr>
            <a:spLocks noGrp="1"/>
          </p:cNvSpPr>
          <p:nvPr>
            <p:ph type="body" sz="quarter" idx="18" hasCustomPrompt="1"/>
          </p:nvPr>
        </p:nvSpPr>
        <p:spPr>
          <a:xfrm>
            <a:off x="479425" y="778321"/>
            <a:ext cx="11233150" cy="319318"/>
          </a:xfrm>
        </p:spPr>
        <p:txBody>
          <a:bodyPr/>
          <a:lstStyle>
            <a:lvl1pPr>
              <a:defRPr sz="2000" b="0">
                <a:solidFill>
                  <a:schemeClr val="accent2"/>
                </a:solidFill>
                <a:latin typeface="+mn-lt"/>
              </a:defRPr>
            </a:lvl1pPr>
            <a:lvl2pPr>
              <a:defRPr sz="2400" b="1"/>
            </a:lvl2pPr>
            <a:lvl3pPr>
              <a:defRPr sz="2400" b="1"/>
            </a:lvl3pPr>
            <a:lvl4pPr>
              <a:defRPr sz="2400" b="1"/>
            </a:lvl4pPr>
            <a:lvl5pPr>
              <a:defRPr sz="2400" b="1"/>
            </a:lvl5pPr>
          </a:lstStyle>
          <a:p>
            <a:pPr lvl="0"/>
            <a:r>
              <a:rPr lang="de-DE" dirty="0" err="1"/>
              <a:t>Subline</a:t>
            </a:r>
            <a:endParaRPr lang="de-DE" dirty="0"/>
          </a:p>
        </p:txBody>
      </p:sp>
    </p:spTree>
    <p:extLst>
      <p:ext uri="{BB962C8B-B14F-4D97-AF65-F5344CB8AC3E}">
        <p14:creationId xmlns:p14="http://schemas.microsoft.com/office/powerpoint/2010/main" val="953413686"/>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trenner – Beschreibung mit Bi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5B6287E-4A4F-4439-B422-A23539B2685C}"/>
              </a:ext>
            </a:extLst>
          </p:cNvPr>
          <p:cNvGraphicFramePr>
            <a:graphicFrameLocks noChangeAspect="1"/>
          </p:cNvGraphicFramePr>
          <p:nvPr userDrawn="1">
            <p:custDataLst>
              <p:tags r:id="rId1"/>
            </p:custDataLst>
            <p:extLst>
              <p:ext uri="{D42A27DB-BD31-4B8C-83A1-F6EECF244321}">
                <p14:modId xmlns:p14="http://schemas.microsoft.com/office/powerpoint/2010/main" val="397322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6" name="Objekt 5" hidden="1">
                        <a:extLst>
                          <a:ext uri="{FF2B5EF4-FFF2-40B4-BE49-F238E27FC236}">
                            <a16:creationId xmlns:a16="http://schemas.microsoft.com/office/drawing/2014/main" id="{95B6287E-4A4F-4439-B422-A23539B268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ildplatzhalter 7">
            <a:extLst>
              <a:ext uri="{FF2B5EF4-FFF2-40B4-BE49-F238E27FC236}">
                <a16:creationId xmlns:a16="http://schemas.microsoft.com/office/drawing/2014/main" id="{43168385-808A-40CF-ACBB-25E2FEB39C95}"/>
              </a:ext>
            </a:extLst>
          </p:cNvPr>
          <p:cNvSpPr>
            <a:spLocks noGrp="1"/>
          </p:cNvSpPr>
          <p:nvPr>
            <p:ph type="pic" sz="quarter" idx="13"/>
          </p:nvPr>
        </p:nvSpPr>
        <p:spPr>
          <a:xfrm>
            <a:off x="479424" y="1700213"/>
            <a:ext cx="6315075" cy="4284662"/>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a:p>
        </p:txBody>
      </p:sp>
      <p:sp>
        <p:nvSpPr>
          <p:cNvPr id="10" name="Textplatzhalter 9">
            <a:extLst>
              <a:ext uri="{FF2B5EF4-FFF2-40B4-BE49-F238E27FC236}">
                <a16:creationId xmlns:a16="http://schemas.microsoft.com/office/drawing/2014/main" id="{959FA541-8597-4991-9A2A-D86D39840ED3}"/>
              </a:ext>
            </a:extLst>
          </p:cNvPr>
          <p:cNvSpPr>
            <a:spLocks noGrp="1"/>
          </p:cNvSpPr>
          <p:nvPr>
            <p:ph type="body" sz="quarter" idx="14" hasCustomPrompt="1"/>
          </p:nvPr>
        </p:nvSpPr>
        <p:spPr>
          <a:xfrm>
            <a:off x="6275388" y="3149600"/>
            <a:ext cx="5916612" cy="1622533"/>
          </a:xfrm>
          <a:gradFill flip="none" rotWithShape="1">
            <a:gsLst>
              <a:gs pos="34000">
                <a:srgbClr val="1C768F">
                  <a:alpha val="94902"/>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360000" tIns="360000" rIns="360000" bIns="360000"/>
          <a:lstStyle>
            <a:lvl1pPr>
              <a:lnSpc>
                <a:spcPct val="110000"/>
              </a:lnSpc>
              <a:spcAft>
                <a:spcPts val="0"/>
              </a:spcAft>
              <a:defRPr sz="2000" b="1">
                <a:solidFill>
                  <a:schemeClr val="bg1"/>
                </a:solidFill>
              </a:defRPr>
            </a:lvl1pPr>
            <a:lvl2pPr>
              <a:lnSpc>
                <a:spcPts val="2420"/>
              </a:lnSpc>
              <a:spcAft>
                <a:spcPts val="0"/>
              </a:spcAft>
              <a:defRPr sz="2860" b="1">
                <a:solidFill>
                  <a:schemeClr val="bg1"/>
                </a:solidFill>
                <a:latin typeface="Frutiger LT Com 75 Black" panose="020B0A03040504030204" pitchFamily="34" charset="0"/>
              </a:defRPr>
            </a:lvl2pPr>
            <a:lvl3pPr>
              <a:lnSpc>
                <a:spcPct val="110000"/>
              </a:lnSpc>
              <a:defRPr sz="1600" b="0">
                <a:solidFill>
                  <a:schemeClr val="bg1"/>
                </a:solidFill>
                <a:latin typeface="+mn-lt"/>
              </a:defRPr>
            </a:lvl3pPr>
            <a:lvl4pPr>
              <a:defRPr>
                <a:solidFill>
                  <a:schemeClr val="bg1"/>
                </a:solidFill>
              </a:defRPr>
            </a:lvl4pPr>
            <a:lvl5pPr>
              <a:defRPr>
                <a:solidFill>
                  <a:schemeClr val="bg1"/>
                </a:solidFill>
              </a:defRPr>
            </a:lvl5pPr>
          </a:lstStyle>
          <a:p>
            <a:pPr lvl="0"/>
            <a:r>
              <a:rPr lang="de-DE" dirty="0"/>
              <a:t>Kapitelüberschrift, Frutiger </a:t>
            </a:r>
            <a:r>
              <a:rPr lang="de-DE" dirty="0" err="1"/>
              <a:t>Bold</a:t>
            </a:r>
            <a:r>
              <a:rPr lang="de-DE" dirty="0"/>
              <a:t> 20 </a:t>
            </a:r>
            <a:r>
              <a:rPr lang="de-DE" dirty="0" err="1"/>
              <a:t>pt</a:t>
            </a:r>
            <a:endParaRPr lang="de-DE" dirty="0"/>
          </a:p>
          <a:p>
            <a:pPr lvl="1"/>
            <a:r>
              <a:rPr lang="de-DE" dirty="0"/>
              <a:t>—</a:t>
            </a:r>
          </a:p>
          <a:p>
            <a:pPr lvl="2"/>
            <a:r>
              <a:rPr lang="de-DE" dirty="0"/>
              <a:t>Frutiger LT </a:t>
            </a:r>
            <a:r>
              <a:rPr lang="de-DE" dirty="0" err="1"/>
              <a:t>Com</a:t>
            </a:r>
            <a:r>
              <a:rPr lang="de-DE" dirty="0"/>
              <a:t> Light 16 </a:t>
            </a:r>
            <a:r>
              <a:rPr lang="de-DE" dirty="0" err="1"/>
              <a:t>pt</a:t>
            </a:r>
            <a:r>
              <a:rPr lang="de-DE" dirty="0"/>
              <a:t> </a:t>
            </a:r>
          </a:p>
        </p:txBody>
      </p:sp>
      <p:sp>
        <p:nvSpPr>
          <p:cNvPr id="2" name="Titel 1">
            <a:extLst>
              <a:ext uri="{FF2B5EF4-FFF2-40B4-BE49-F238E27FC236}">
                <a16:creationId xmlns:a16="http://schemas.microsoft.com/office/drawing/2014/main" id="{9CEB97AB-0648-4C20-81AF-315192BBB0AA}"/>
              </a:ext>
            </a:extLst>
          </p:cNvPr>
          <p:cNvSpPr>
            <a:spLocks noGrp="1"/>
          </p:cNvSpPr>
          <p:nvPr>
            <p:ph type="title"/>
          </p:nvPr>
        </p:nvSpPr>
        <p:spPr/>
        <p:txBody>
          <a:bodyPr vert="horz"/>
          <a:lstStyle/>
          <a:p>
            <a:r>
              <a:rPr lang="de-DE"/>
              <a:t>Mastertitelformat bearbeiten</a:t>
            </a:r>
            <a:endParaRPr lang="en-US" dirty="0"/>
          </a:p>
        </p:txBody>
      </p:sp>
      <p:sp>
        <p:nvSpPr>
          <p:cNvPr id="12" name="Foliennummernplatzhalter 11">
            <a:extLst>
              <a:ext uri="{FF2B5EF4-FFF2-40B4-BE49-F238E27FC236}">
                <a16:creationId xmlns:a16="http://schemas.microsoft.com/office/drawing/2014/main" id="{7CAF98EC-E908-46DA-A386-F0D4232D418D}"/>
              </a:ext>
            </a:extLst>
          </p:cNvPr>
          <p:cNvSpPr>
            <a:spLocks noGrp="1"/>
          </p:cNvSpPr>
          <p:nvPr>
            <p:ph type="sldNum" sz="quarter" idx="17"/>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1600B162-5CE1-4081-9F76-7824B5C17191}"/>
              </a:ext>
            </a:extLst>
          </p:cNvPr>
          <p:cNvSpPr>
            <a:spLocks noGrp="1"/>
          </p:cNvSpPr>
          <p:nvPr>
            <p:ph type="body" sz="quarter" idx="18" hasCustomPrompt="1"/>
          </p:nvPr>
        </p:nvSpPr>
        <p:spPr>
          <a:xfrm>
            <a:off x="479425" y="778321"/>
            <a:ext cx="11233150" cy="318933"/>
          </a:xfrm>
        </p:spPr>
        <p:txBody>
          <a:bodyPr/>
          <a:lstStyle>
            <a:lvl1pPr>
              <a:defRPr sz="2000" b="0">
                <a:solidFill>
                  <a:schemeClr val="accent2"/>
                </a:solidFill>
                <a:latin typeface="+mn-lt"/>
              </a:defRPr>
            </a:lvl1pPr>
          </a:lstStyle>
          <a:p>
            <a:pPr lvl="0"/>
            <a:r>
              <a:rPr lang="de-DE" dirty="0" err="1"/>
              <a:t>Subline</a:t>
            </a:r>
            <a:endParaRPr lang="en-US" dirty="0"/>
          </a:p>
        </p:txBody>
      </p:sp>
    </p:spTree>
    <p:extLst>
      <p:ext uri="{BB962C8B-B14F-4D97-AF65-F5344CB8AC3E}">
        <p14:creationId xmlns:p14="http://schemas.microsoft.com/office/powerpoint/2010/main" val="3764091429"/>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folie mit Beschreibung 1">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F8DCC3F-E343-4E3F-B16A-B6051F15F188}"/>
              </a:ext>
            </a:extLst>
          </p:cNvPr>
          <p:cNvPicPr>
            <a:picLocks noChangeAspect="1"/>
          </p:cNvPicPr>
          <p:nvPr userDrawn="1"/>
        </p:nvPicPr>
        <p:blipFill rotWithShape="1">
          <a:blip r:embed="rId3"/>
          <a:srcRect t="10015" b="18610"/>
          <a:stretch/>
        </p:blipFill>
        <p:spPr>
          <a:xfrm>
            <a:off x="0" y="1"/>
            <a:ext cx="12192000" cy="6151957"/>
          </a:xfrm>
          <a:prstGeom prst="rect">
            <a:avLst/>
          </a:prstGeom>
        </p:spPr>
      </p:pic>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4136657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478198" y="1999174"/>
            <a:ext cx="7346583" cy="1731243"/>
          </a:xfrm>
          <a:noFill/>
        </p:spPr>
        <p:txBody>
          <a:bodyPr wrap="square" lIns="0" tIns="0" rIns="0" bIns="0" anchor="t">
            <a:spAutoFit/>
          </a:bodyPr>
          <a:lstStyle>
            <a:lvl1pPr>
              <a:lnSpc>
                <a:spcPct val="110000"/>
              </a:lnSpc>
              <a:spcAft>
                <a:spcPts val="0"/>
              </a:spcAft>
              <a:defRPr sz="1600" b="0">
                <a:solidFill>
                  <a:schemeClr val="bg1"/>
                </a:solidFill>
                <a:latin typeface="+mj-lt"/>
              </a:defRPr>
            </a:lvl1pPr>
            <a:lvl2pPr>
              <a:lnSpc>
                <a:spcPts val="3200"/>
              </a:lnSpc>
              <a:spcAft>
                <a:spcPts val="640"/>
              </a:spcAft>
              <a:defRPr sz="4160" b="1">
                <a:solidFill>
                  <a:schemeClr val="bg1"/>
                </a:solidFill>
                <a:latin typeface="Frutiger LT Com 75 Black" panose="020B0A03040504030204" pitchFamily="34" charset="0"/>
              </a:defRPr>
            </a:lvl2pPr>
            <a:lvl3pPr>
              <a:lnSpc>
                <a:spcPct val="100000"/>
              </a:lnSpc>
              <a:spcAft>
                <a:spcPts val="0"/>
              </a:spcAft>
              <a:defRPr sz="3200" b="0">
                <a:solidFill>
                  <a:schemeClr val="bg1"/>
                </a:solidFill>
                <a:latin typeface="+mn-lt"/>
              </a:defRPr>
            </a:lvl3pPr>
            <a:lvl4pPr marL="0" indent="0">
              <a:lnSpc>
                <a:spcPts val="2080"/>
              </a:lnSpc>
              <a:spcBef>
                <a:spcPts val="2080"/>
              </a:spcBef>
              <a:spcAft>
                <a:spcPts val="0"/>
              </a:spcAft>
              <a:buNone/>
              <a:defRPr>
                <a:solidFill>
                  <a:schemeClr val="bg1"/>
                </a:solidFill>
              </a:defRPr>
            </a:lvl4pPr>
            <a:lvl5pPr>
              <a:spcAft>
                <a:spcPts val="0"/>
              </a:spcAft>
              <a:defRPr/>
            </a:lvl5pPr>
          </a:lstStyle>
          <a:p>
            <a:pPr lvl="0"/>
            <a:r>
              <a:rPr lang="de-DE" dirty="0"/>
              <a:t>Kapitelnummer </a:t>
            </a:r>
          </a:p>
          <a:p>
            <a:pPr lvl="1"/>
            <a:r>
              <a:rPr lang="de-DE" dirty="0"/>
              <a:t>—</a:t>
            </a:r>
          </a:p>
          <a:p>
            <a:pPr lvl="2"/>
            <a:r>
              <a:rPr lang="de-DE" dirty="0"/>
              <a:t>Headline groß, Frutiger LT </a:t>
            </a:r>
            <a:r>
              <a:rPr lang="de-DE" dirty="0" err="1"/>
              <a:t>Com</a:t>
            </a:r>
            <a:r>
              <a:rPr lang="de-DE" dirty="0"/>
              <a:t> Light, </a:t>
            </a:r>
            <a:br>
              <a:rPr lang="de-DE" dirty="0"/>
            </a:br>
            <a:r>
              <a:rPr lang="de-DE" dirty="0"/>
              <a:t>32 </a:t>
            </a:r>
            <a:r>
              <a:rPr lang="de-DE" dirty="0" err="1"/>
              <a:t>pt</a:t>
            </a:r>
            <a:endParaRPr lang="de-DE" dirty="0"/>
          </a:p>
        </p:txBody>
      </p:sp>
      <p:sp>
        <p:nvSpPr>
          <p:cNvPr id="7" name="Foliennummernplatzhalter 6">
            <a:extLst>
              <a:ext uri="{FF2B5EF4-FFF2-40B4-BE49-F238E27FC236}">
                <a16:creationId xmlns:a16="http://schemas.microsoft.com/office/drawing/2014/main" id="{30AB71B0-9D5B-4CFF-97F3-7D9E421F2DA8}"/>
              </a:ext>
            </a:extLst>
          </p:cNvPr>
          <p:cNvSpPr>
            <a:spLocks noGrp="1"/>
          </p:cNvSpPr>
          <p:nvPr>
            <p:ph type="sldNum" sz="quarter" idx="14"/>
          </p:nvPr>
        </p:nvSpPr>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2979969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folie mit Beschreibung 2">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3498244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fik 7">
            <a:extLst>
              <a:ext uri="{FF2B5EF4-FFF2-40B4-BE49-F238E27FC236}">
                <a16:creationId xmlns:a16="http://schemas.microsoft.com/office/drawing/2014/main" id="{0EB8D40A-176A-4C73-94E8-E4F599039B2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12192000" cy="6158116"/>
          </a:xfrm>
          <a:prstGeom prst="rect">
            <a:avLst/>
          </a:prstGeom>
        </p:spPr>
      </p:pic>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478198" y="1999174"/>
            <a:ext cx="7346585" cy="1731243"/>
          </a:xfrm>
          <a:noFill/>
        </p:spPr>
        <p:txBody>
          <a:bodyPr wrap="square" lIns="0" tIns="0" rIns="0" bIns="0" anchor="t">
            <a:spAutoFit/>
          </a:bodyPr>
          <a:lstStyle>
            <a:lvl1pPr>
              <a:lnSpc>
                <a:spcPct val="110000"/>
              </a:lnSpc>
              <a:spcAft>
                <a:spcPts val="0"/>
              </a:spcAft>
              <a:defRPr sz="1600" b="0">
                <a:solidFill>
                  <a:schemeClr val="bg1"/>
                </a:solidFill>
                <a:latin typeface="+mj-lt"/>
              </a:defRPr>
            </a:lvl1pPr>
            <a:lvl2pPr>
              <a:lnSpc>
                <a:spcPts val="3200"/>
              </a:lnSpc>
              <a:spcAft>
                <a:spcPts val="640"/>
              </a:spcAft>
              <a:defRPr sz="4160" b="1">
                <a:solidFill>
                  <a:schemeClr val="bg1"/>
                </a:solidFill>
                <a:latin typeface="Frutiger LT Com 75 Black" panose="020B0A03040504030204" pitchFamily="34" charset="0"/>
              </a:defRPr>
            </a:lvl2pPr>
            <a:lvl3pPr>
              <a:lnSpc>
                <a:spcPct val="100000"/>
              </a:lnSpc>
              <a:spcAft>
                <a:spcPts val="0"/>
              </a:spcAft>
              <a:defRPr sz="3200" b="0">
                <a:solidFill>
                  <a:schemeClr val="bg1"/>
                </a:solidFill>
                <a:latin typeface="+mn-lt"/>
              </a:defRPr>
            </a:lvl3pPr>
            <a:lvl4pPr marL="0" indent="0">
              <a:lnSpc>
                <a:spcPts val="2080"/>
              </a:lnSpc>
              <a:spcBef>
                <a:spcPts val="2080"/>
              </a:spcBef>
              <a:spcAft>
                <a:spcPts val="0"/>
              </a:spcAft>
              <a:buNone/>
              <a:defRPr>
                <a:solidFill>
                  <a:schemeClr val="bg1"/>
                </a:solidFill>
              </a:defRPr>
            </a:lvl4pPr>
            <a:lvl5pPr>
              <a:spcAft>
                <a:spcPts val="0"/>
              </a:spcAft>
              <a:defRPr/>
            </a:lvl5pPr>
          </a:lstStyle>
          <a:p>
            <a:pPr lvl="0"/>
            <a:r>
              <a:rPr lang="de-DE" dirty="0"/>
              <a:t>Kapitelnummer </a:t>
            </a:r>
          </a:p>
          <a:p>
            <a:pPr lvl="1"/>
            <a:r>
              <a:rPr lang="de-DE" dirty="0"/>
              <a:t>—</a:t>
            </a:r>
          </a:p>
          <a:p>
            <a:pPr lvl="2"/>
            <a:r>
              <a:rPr lang="de-DE" dirty="0"/>
              <a:t>Headline groß, Frutiger LT </a:t>
            </a:r>
            <a:r>
              <a:rPr lang="de-DE" dirty="0" err="1"/>
              <a:t>Com</a:t>
            </a:r>
            <a:r>
              <a:rPr lang="de-DE" dirty="0"/>
              <a:t> Light, </a:t>
            </a:r>
            <a:br>
              <a:rPr lang="de-DE" dirty="0"/>
            </a:br>
            <a:r>
              <a:rPr lang="de-DE" dirty="0"/>
              <a:t>32 </a:t>
            </a:r>
            <a:r>
              <a:rPr lang="de-DE" dirty="0" err="1"/>
              <a:t>pt</a:t>
            </a:r>
            <a:r>
              <a:rPr lang="de-DE" dirty="0"/>
              <a:t>,</a:t>
            </a:r>
          </a:p>
        </p:txBody>
      </p:sp>
      <p:sp>
        <p:nvSpPr>
          <p:cNvPr id="7" name="Foliennummernplatzhalter 6">
            <a:extLst>
              <a:ext uri="{FF2B5EF4-FFF2-40B4-BE49-F238E27FC236}">
                <a16:creationId xmlns:a16="http://schemas.microsoft.com/office/drawing/2014/main" id="{63428535-A26E-4A75-A2D0-95960DB6BCF0}"/>
              </a:ext>
            </a:extLst>
          </p:cNvPr>
          <p:cNvSpPr>
            <a:spLocks noGrp="1"/>
          </p:cNvSpPr>
          <p:nvPr>
            <p:ph type="sldNum" sz="quarter" idx="14"/>
          </p:nvPr>
        </p:nvSpPr>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2093660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 – 2 Spalten">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2C7AF347-EE19-4A49-ACB3-3F7316F7E1D7}"/>
              </a:ext>
            </a:extLst>
          </p:cNvPr>
          <p:cNvGraphicFramePr>
            <a:graphicFrameLocks noChangeAspect="1"/>
          </p:cNvGraphicFramePr>
          <p:nvPr userDrawn="1">
            <p:custDataLst>
              <p:tags r:id="rId1"/>
            </p:custDataLst>
            <p:extLst>
              <p:ext uri="{D42A27DB-BD31-4B8C-83A1-F6EECF244321}">
                <p14:modId xmlns:p14="http://schemas.microsoft.com/office/powerpoint/2010/main" val="3942164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10" name="Foliennummernplatzhalter 9">
            <a:extLst>
              <a:ext uri="{FF2B5EF4-FFF2-40B4-BE49-F238E27FC236}">
                <a16:creationId xmlns:a16="http://schemas.microsoft.com/office/drawing/2014/main" id="{54063AB9-A95E-44E6-BF4C-CF29833128BA}"/>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594FD133-02A3-4CCE-886B-5D61839C10ED}"/>
              </a:ext>
            </a:extLst>
          </p:cNvPr>
          <p:cNvSpPr>
            <a:spLocks noGrp="1"/>
          </p:cNvSpPr>
          <p:nvPr>
            <p:ph type="body" sz="quarter" idx="13" hasCustomPrompt="1"/>
          </p:nvPr>
        </p:nvSpPr>
        <p:spPr>
          <a:xfrm>
            <a:off x="479425" y="778321"/>
            <a:ext cx="11233150"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5" name="Textplatzhalter 4">
            <a:extLst>
              <a:ext uri="{FF2B5EF4-FFF2-40B4-BE49-F238E27FC236}">
                <a16:creationId xmlns:a16="http://schemas.microsoft.com/office/drawing/2014/main" id="{7A89D932-8DCF-4ABE-8120-3CC2C601E53E}"/>
              </a:ext>
            </a:extLst>
          </p:cNvPr>
          <p:cNvSpPr>
            <a:spLocks noGrp="1"/>
          </p:cNvSpPr>
          <p:nvPr>
            <p:ph type="body" sz="quarter" idx="14"/>
          </p:nvPr>
        </p:nvSpPr>
        <p:spPr>
          <a:xfrm>
            <a:off x="478199" y="1703388"/>
            <a:ext cx="5437188" cy="2640595"/>
          </a:xfrm>
        </p:spPr>
        <p:txBody>
          <a:bodyPr/>
          <a:lstStyle/>
          <a:p>
            <a:pPr lvl="0"/>
            <a:r>
              <a:rPr lang="de-DE" noProof="0"/>
              <a:t>Mastertextformat bearbeiten</a:t>
            </a:r>
          </a:p>
        </p:txBody>
      </p:sp>
      <p:sp>
        <p:nvSpPr>
          <p:cNvPr id="11" name="Textplatzhalter 10">
            <a:extLst>
              <a:ext uri="{FF2B5EF4-FFF2-40B4-BE49-F238E27FC236}">
                <a16:creationId xmlns:a16="http://schemas.microsoft.com/office/drawing/2014/main" id="{77715D3E-BD63-49BD-96CA-087D6CFC2D25}"/>
              </a:ext>
            </a:extLst>
          </p:cNvPr>
          <p:cNvSpPr>
            <a:spLocks noGrp="1"/>
          </p:cNvSpPr>
          <p:nvPr>
            <p:ph type="body" sz="quarter" idx="15"/>
          </p:nvPr>
        </p:nvSpPr>
        <p:spPr>
          <a:xfrm>
            <a:off x="6275388" y="1703388"/>
            <a:ext cx="5437187" cy="2640595"/>
          </a:xfrm>
        </p:spPr>
        <p:txBody>
          <a:bodyPr/>
          <a:lstStyle/>
          <a:p>
            <a:pPr lvl="0"/>
            <a:r>
              <a:rPr lang="de-DE" noProof="0"/>
              <a:t>Mastertextformat bearbeiten</a:t>
            </a:r>
          </a:p>
        </p:txBody>
      </p:sp>
    </p:spTree>
    <p:extLst>
      <p:ext uri="{BB962C8B-B14F-4D97-AF65-F5344CB8AC3E}">
        <p14:creationId xmlns:p14="http://schemas.microsoft.com/office/powerpoint/2010/main" val="2905429215"/>
      </p:ext>
    </p:extLst>
  </p:cSld>
  <p:clrMapOvr>
    <a:masterClrMapping/>
  </p:clrMapOvr>
  <p:extLst>
    <p:ext uri="{DCECCB84-F9BA-43D5-87BE-67443E8EF086}">
      <p15:sldGuideLst xmlns:p15="http://schemas.microsoft.com/office/powerpoint/2012/main">
        <p15:guide id="1" pos="3953" userDrawn="1">
          <p15:clr>
            <a:srgbClr val="FBAE40"/>
          </p15:clr>
        </p15:guide>
        <p15:guide id="2" pos="372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alt – 3 Spalten">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19BFEDD4-0A61-4DAA-847E-5542C0836BF5}"/>
              </a:ext>
            </a:extLst>
          </p:cNvPr>
          <p:cNvGraphicFramePr>
            <a:graphicFrameLocks noChangeAspect="1"/>
          </p:cNvGraphicFramePr>
          <p:nvPr userDrawn="1">
            <p:custDataLst>
              <p:tags r:id="rId1"/>
            </p:custDataLst>
            <p:extLst>
              <p:ext uri="{D42A27DB-BD31-4B8C-83A1-F6EECF244321}">
                <p14:modId xmlns:p14="http://schemas.microsoft.com/office/powerpoint/2010/main" val="24870035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10" name="Foliennummernplatzhalter 9">
            <a:extLst>
              <a:ext uri="{FF2B5EF4-FFF2-40B4-BE49-F238E27FC236}">
                <a16:creationId xmlns:a16="http://schemas.microsoft.com/office/drawing/2014/main" id="{3BA71267-E3FD-4A93-BE1B-8DD361058AD1}"/>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841153CC-8B9B-4F23-A87D-CDC7D540D2D7}"/>
              </a:ext>
            </a:extLst>
          </p:cNvPr>
          <p:cNvSpPr>
            <a:spLocks noGrp="1"/>
          </p:cNvSpPr>
          <p:nvPr>
            <p:ph type="body" sz="quarter" idx="13" hasCustomPrompt="1"/>
          </p:nvPr>
        </p:nvSpPr>
        <p:spPr>
          <a:xfrm>
            <a:off x="479425" y="778321"/>
            <a:ext cx="11233150" cy="319318"/>
          </a:xfrm>
        </p:spPr>
        <p:txBody>
          <a:bodyPr/>
          <a:lstStyle>
            <a:lvl1pPr>
              <a:defRPr sz="2000">
                <a:solidFill>
                  <a:schemeClr val="accent2"/>
                </a:solidFill>
                <a:latin typeface="+mn-lt"/>
              </a:defRPr>
            </a:lvl1pPr>
          </a:lstStyle>
          <a:p>
            <a:pPr lvl="0"/>
            <a:r>
              <a:rPr lang="de-DE"/>
              <a:t>Subline</a:t>
            </a:r>
            <a:endParaRPr lang="en-US" dirty="0"/>
          </a:p>
        </p:txBody>
      </p:sp>
      <p:sp>
        <p:nvSpPr>
          <p:cNvPr id="5" name="Textplatzhalter 4">
            <a:extLst>
              <a:ext uri="{FF2B5EF4-FFF2-40B4-BE49-F238E27FC236}">
                <a16:creationId xmlns:a16="http://schemas.microsoft.com/office/drawing/2014/main" id="{5AAA71AE-8A22-4F1C-8598-F96615B924D7}"/>
              </a:ext>
            </a:extLst>
          </p:cNvPr>
          <p:cNvSpPr>
            <a:spLocks noGrp="1"/>
          </p:cNvSpPr>
          <p:nvPr>
            <p:ph type="body" sz="quarter" idx="14"/>
          </p:nvPr>
        </p:nvSpPr>
        <p:spPr>
          <a:xfrm>
            <a:off x="478199" y="1703388"/>
            <a:ext cx="3492500" cy="2640595"/>
          </a:xfrm>
        </p:spPr>
        <p:txBody>
          <a:bodyPr/>
          <a:lstStyle/>
          <a:p>
            <a:pPr lvl="0"/>
            <a:r>
              <a:rPr lang="de-DE" noProof="0"/>
              <a:t>Mastertextformat bearbeiten</a:t>
            </a:r>
          </a:p>
        </p:txBody>
      </p:sp>
      <p:sp>
        <p:nvSpPr>
          <p:cNvPr id="11" name="Textplatzhalter 10">
            <a:extLst>
              <a:ext uri="{FF2B5EF4-FFF2-40B4-BE49-F238E27FC236}">
                <a16:creationId xmlns:a16="http://schemas.microsoft.com/office/drawing/2014/main" id="{6F587FD1-7E1D-43C5-AEEB-11FB82BEE617}"/>
              </a:ext>
            </a:extLst>
          </p:cNvPr>
          <p:cNvSpPr>
            <a:spLocks noGrp="1"/>
          </p:cNvSpPr>
          <p:nvPr>
            <p:ph type="body" sz="quarter" idx="15"/>
          </p:nvPr>
        </p:nvSpPr>
        <p:spPr>
          <a:xfrm>
            <a:off x="4332288" y="1703388"/>
            <a:ext cx="3492500" cy="2640595"/>
          </a:xfrm>
        </p:spPr>
        <p:txBody>
          <a:bodyPr/>
          <a:lstStyle>
            <a:lvl9pPr>
              <a:buAutoNum type="arabicPeriod"/>
              <a:defRPr/>
            </a:lvl9pPr>
          </a:lstStyle>
          <a:p>
            <a:pPr lvl="0"/>
            <a:r>
              <a:rPr lang="de-DE" noProof="0"/>
              <a:t>Mastertextformat bearbeiten</a:t>
            </a:r>
          </a:p>
        </p:txBody>
      </p:sp>
      <p:sp>
        <p:nvSpPr>
          <p:cNvPr id="13" name="Textplatzhalter 12">
            <a:extLst>
              <a:ext uri="{FF2B5EF4-FFF2-40B4-BE49-F238E27FC236}">
                <a16:creationId xmlns:a16="http://schemas.microsoft.com/office/drawing/2014/main" id="{2D288D47-B1E2-4566-B8EC-6D108A695254}"/>
              </a:ext>
            </a:extLst>
          </p:cNvPr>
          <p:cNvSpPr>
            <a:spLocks noGrp="1"/>
          </p:cNvSpPr>
          <p:nvPr>
            <p:ph type="body" sz="quarter" idx="16"/>
          </p:nvPr>
        </p:nvSpPr>
        <p:spPr>
          <a:xfrm>
            <a:off x="8220075" y="1703388"/>
            <a:ext cx="3492500" cy="2740025"/>
          </a:xfrm>
        </p:spPr>
        <p:txBody>
          <a:bodyPr/>
          <a:lstStyle/>
          <a:p>
            <a:pPr lvl="0"/>
            <a:r>
              <a:rPr lang="de-DE" noProof="0"/>
              <a:t>Mastertextformat bearbeiten</a:t>
            </a:r>
          </a:p>
        </p:txBody>
      </p:sp>
    </p:spTree>
    <p:extLst>
      <p:ext uri="{BB962C8B-B14F-4D97-AF65-F5344CB8AC3E}">
        <p14:creationId xmlns:p14="http://schemas.microsoft.com/office/powerpoint/2010/main" val="682182372"/>
      </p:ext>
    </p:extLst>
  </p:cSld>
  <p:clrMapOvr>
    <a:masterClrMapping/>
  </p:clrMapOvr>
  <p:extLst>
    <p:ext uri="{DCECCB84-F9BA-43D5-87BE-67443E8EF086}">
      <p15:sldGuideLst xmlns:p15="http://schemas.microsoft.com/office/powerpoint/2012/main">
        <p15:guide id="1" pos="2502" userDrawn="1">
          <p15:clr>
            <a:srgbClr val="FBAE40"/>
          </p15:clr>
        </p15:guide>
        <p15:guide id="2" pos="2729" userDrawn="1">
          <p15:clr>
            <a:srgbClr val="FBAE40"/>
          </p15:clr>
        </p15:guide>
        <p15:guide id="3" pos="4929" userDrawn="1">
          <p15:clr>
            <a:srgbClr val="FBAE40"/>
          </p15:clr>
        </p15:guide>
        <p15:guide id="4" pos="517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alt – 4 Spalten">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2C7AF347-EE19-4A49-ACB3-3F7316F7E1D7}"/>
              </a:ext>
            </a:extLst>
          </p:cNvPr>
          <p:cNvGraphicFramePr>
            <a:graphicFrameLocks noChangeAspect="1"/>
          </p:cNvGraphicFramePr>
          <p:nvPr userDrawn="1">
            <p:custDataLst>
              <p:tags r:id="rId1"/>
            </p:custDataLst>
            <p:extLst>
              <p:ext uri="{D42A27DB-BD31-4B8C-83A1-F6EECF244321}">
                <p14:modId xmlns:p14="http://schemas.microsoft.com/office/powerpoint/2010/main" val="344787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a:extLst>
                          <a:ext uri="{FF2B5EF4-FFF2-40B4-BE49-F238E27FC236}">
                            <a16:creationId xmlns:a16="http://schemas.microsoft.com/office/drawing/2014/main" id="{2C7AF347-EE19-4A49-ACB3-3F7316F7E1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14" name="Foliennummernplatzhalter 13">
            <a:extLst>
              <a:ext uri="{FF2B5EF4-FFF2-40B4-BE49-F238E27FC236}">
                <a16:creationId xmlns:a16="http://schemas.microsoft.com/office/drawing/2014/main" id="{4828F296-FF06-4CDF-A47F-F729AA31C0A1}"/>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38C0110F-2625-4571-AE19-B8D78EAA1F97}"/>
              </a:ext>
            </a:extLst>
          </p:cNvPr>
          <p:cNvSpPr>
            <a:spLocks noGrp="1"/>
          </p:cNvSpPr>
          <p:nvPr>
            <p:ph type="body" sz="quarter" idx="13" hasCustomPrompt="1"/>
          </p:nvPr>
        </p:nvSpPr>
        <p:spPr>
          <a:xfrm>
            <a:off x="479425" y="778321"/>
            <a:ext cx="11233150" cy="319318"/>
          </a:xfrm>
        </p:spPr>
        <p:txBody>
          <a:bodyPr/>
          <a:lstStyle>
            <a:lvl1pPr>
              <a:defRPr sz="2000">
                <a:solidFill>
                  <a:schemeClr val="accent2"/>
                </a:solidFill>
                <a:latin typeface="+mn-lt"/>
              </a:defRPr>
            </a:lvl1pPr>
          </a:lstStyle>
          <a:p>
            <a:pPr lvl="0"/>
            <a:r>
              <a:rPr lang="de-DE" dirty="0" err="1"/>
              <a:t>Subline</a:t>
            </a:r>
            <a:endParaRPr lang="en-US" dirty="0"/>
          </a:p>
        </p:txBody>
      </p:sp>
      <p:sp>
        <p:nvSpPr>
          <p:cNvPr id="5" name="Textplatzhalter 4">
            <a:extLst>
              <a:ext uri="{FF2B5EF4-FFF2-40B4-BE49-F238E27FC236}">
                <a16:creationId xmlns:a16="http://schemas.microsoft.com/office/drawing/2014/main" id="{79EF34A9-6B75-4492-8A12-35A87E55C8A4}"/>
              </a:ext>
            </a:extLst>
          </p:cNvPr>
          <p:cNvSpPr>
            <a:spLocks noGrp="1"/>
          </p:cNvSpPr>
          <p:nvPr>
            <p:ph type="body" sz="quarter" idx="14"/>
          </p:nvPr>
        </p:nvSpPr>
        <p:spPr>
          <a:xfrm>
            <a:off x="478199" y="1703388"/>
            <a:ext cx="2520950" cy="2932112"/>
          </a:xfrm>
        </p:spPr>
        <p:txBody>
          <a:bodyPr/>
          <a:lstStyle/>
          <a:p>
            <a:pPr lvl="0"/>
            <a:r>
              <a:rPr lang="de-DE" noProof="0"/>
              <a:t>Mastertextformat bearbeiten</a:t>
            </a:r>
          </a:p>
        </p:txBody>
      </p:sp>
      <p:sp>
        <p:nvSpPr>
          <p:cNvPr id="8" name="Textplatzhalter 7">
            <a:extLst>
              <a:ext uri="{FF2B5EF4-FFF2-40B4-BE49-F238E27FC236}">
                <a16:creationId xmlns:a16="http://schemas.microsoft.com/office/drawing/2014/main" id="{2E310D88-98AF-4753-BFFB-0D7937A97280}"/>
              </a:ext>
            </a:extLst>
          </p:cNvPr>
          <p:cNvSpPr>
            <a:spLocks noGrp="1"/>
          </p:cNvSpPr>
          <p:nvPr>
            <p:ph type="body" sz="quarter" idx="15"/>
          </p:nvPr>
        </p:nvSpPr>
        <p:spPr>
          <a:xfrm>
            <a:off x="3395663" y="1703388"/>
            <a:ext cx="2520950" cy="2911438"/>
          </a:xfrm>
        </p:spPr>
        <p:txBody>
          <a:bodyPr/>
          <a:lstStyle/>
          <a:p>
            <a:pPr lvl="0"/>
            <a:r>
              <a:rPr lang="de-DE" noProof="0"/>
              <a:t>Mastertextformat bearbeiten</a:t>
            </a:r>
          </a:p>
        </p:txBody>
      </p:sp>
      <p:sp>
        <p:nvSpPr>
          <p:cNvPr id="10" name="Textplatzhalter 9">
            <a:extLst>
              <a:ext uri="{FF2B5EF4-FFF2-40B4-BE49-F238E27FC236}">
                <a16:creationId xmlns:a16="http://schemas.microsoft.com/office/drawing/2014/main" id="{CBED3F47-FB9A-471A-8A6D-C6AC2320A9A4}"/>
              </a:ext>
            </a:extLst>
          </p:cNvPr>
          <p:cNvSpPr>
            <a:spLocks noGrp="1"/>
          </p:cNvSpPr>
          <p:nvPr>
            <p:ph type="body" sz="quarter" idx="16"/>
          </p:nvPr>
        </p:nvSpPr>
        <p:spPr>
          <a:xfrm>
            <a:off x="6275388" y="1703388"/>
            <a:ext cx="2520950" cy="2911438"/>
          </a:xfrm>
        </p:spPr>
        <p:txBody>
          <a:bodyPr/>
          <a:lstStyle/>
          <a:p>
            <a:pPr lvl="0"/>
            <a:r>
              <a:rPr lang="de-DE" noProof="0"/>
              <a:t>Mastertextformat bearbeiten</a:t>
            </a:r>
          </a:p>
        </p:txBody>
      </p:sp>
      <p:sp>
        <p:nvSpPr>
          <p:cNvPr id="15" name="Textplatzhalter 14">
            <a:extLst>
              <a:ext uri="{FF2B5EF4-FFF2-40B4-BE49-F238E27FC236}">
                <a16:creationId xmlns:a16="http://schemas.microsoft.com/office/drawing/2014/main" id="{A4C0EBAA-DEB8-42ED-9FF0-97A1433AEB53}"/>
              </a:ext>
            </a:extLst>
          </p:cNvPr>
          <p:cNvSpPr>
            <a:spLocks noGrp="1"/>
          </p:cNvSpPr>
          <p:nvPr>
            <p:ph type="body" sz="quarter" idx="17"/>
          </p:nvPr>
        </p:nvSpPr>
        <p:spPr>
          <a:xfrm>
            <a:off x="9191625" y="1703388"/>
            <a:ext cx="2520950" cy="2911438"/>
          </a:xfrm>
        </p:spPr>
        <p:txBody>
          <a:bodyPr/>
          <a:lstStyle/>
          <a:p>
            <a:pPr lvl="0"/>
            <a:r>
              <a:rPr lang="de-DE" noProof="0"/>
              <a:t>Mastertextformat bearbeiten</a:t>
            </a:r>
          </a:p>
        </p:txBody>
      </p:sp>
    </p:spTree>
    <p:extLst>
      <p:ext uri="{BB962C8B-B14F-4D97-AF65-F5344CB8AC3E}">
        <p14:creationId xmlns:p14="http://schemas.microsoft.com/office/powerpoint/2010/main" val="2347060097"/>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guide id="3" pos="2139" userDrawn="1">
          <p15:clr>
            <a:srgbClr val="FBAE40"/>
          </p15:clr>
        </p15:guide>
        <p15:guide id="4" pos="1890" userDrawn="1">
          <p15:clr>
            <a:srgbClr val="FBAE40"/>
          </p15:clr>
        </p15:guide>
        <p15:guide id="5" pos="5541" userDrawn="1">
          <p15:clr>
            <a:srgbClr val="FBAE40"/>
          </p15:clr>
        </p15:guide>
        <p15:guide id="6" pos="579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 2 Spalten mit Bi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33CE2A8B-DF0C-4ED8-B188-C82210FB6606}"/>
              </a:ext>
            </a:extLst>
          </p:cNvPr>
          <p:cNvGraphicFramePr>
            <a:graphicFrameLocks noChangeAspect="1"/>
          </p:cNvGraphicFramePr>
          <p:nvPr userDrawn="1">
            <p:custDataLst>
              <p:tags r:id="rId1"/>
            </p:custDataLst>
            <p:extLst>
              <p:ext uri="{D42A27DB-BD31-4B8C-83A1-F6EECF244321}">
                <p14:modId xmlns:p14="http://schemas.microsoft.com/office/powerpoint/2010/main" val="34424408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Bildplatzhalter 6">
            <a:extLst>
              <a:ext uri="{FF2B5EF4-FFF2-40B4-BE49-F238E27FC236}">
                <a16:creationId xmlns:a16="http://schemas.microsoft.com/office/drawing/2014/main" id="{2593715C-3DC0-4E6F-AC38-9875A9DF0C1D}"/>
              </a:ext>
            </a:extLst>
          </p:cNvPr>
          <p:cNvSpPr>
            <a:spLocks noGrp="1"/>
          </p:cNvSpPr>
          <p:nvPr>
            <p:ph type="pic" sz="quarter" idx="13"/>
          </p:nvPr>
        </p:nvSpPr>
        <p:spPr>
          <a:xfrm>
            <a:off x="6275388" y="0"/>
            <a:ext cx="5916612" cy="6158116"/>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a:p>
        </p:txBody>
      </p:sp>
      <p:sp>
        <p:nvSpPr>
          <p:cNvPr id="12" name="Foliennummernplatzhalter 11">
            <a:extLst>
              <a:ext uri="{FF2B5EF4-FFF2-40B4-BE49-F238E27FC236}">
                <a16:creationId xmlns:a16="http://schemas.microsoft.com/office/drawing/2014/main" id="{A1FBFD26-99E1-4A8F-A74A-F6ADF2E2D817}"/>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sp>
        <p:nvSpPr>
          <p:cNvPr id="2" name="Titel 1">
            <a:extLst>
              <a:ext uri="{FF2B5EF4-FFF2-40B4-BE49-F238E27FC236}">
                <a16:creationId xmlns:a16="http://schemas.microsoft.com/office/drawing/2014/main" id="{C16DB4C6-EB43-4DAF-85FB-3D5502FB732E}"/>
              </a:ext>
            </a:extLst>
          </p:cNvPr>
          <p:cNvSpPr>
            <a:spLocks noGrp="1"/>
          </p:cNvSpPr>
          <p:nvPr>
            <p:ph type="title"/>
          </p:nvPr>
        </p:nvSpPr>
        <p:spPr>
          <a:xfrm>
            <a:off x="479425" y="395588"/>
            <a:ext cx="5437188" cy="382733"/>
          </a:xfrm>
        </p:spPr>
        <p:txBody>
          <a:bodyPr vert="horz"/>
          <a:lstStyle/>
          <a:p>
            <a:r>
              <a:rPr lang="de-DE"/>
              <a:t>Mastertitelformat bearbeiten</a:t>
            </a:r>
            <a:endParaRPr lang="en-US" dirty="0"/>
          </a:p>
        </p:txBody>
      </p:sp>
      <p:sp>
        <p:nvSpPr>
          <p:cNvPr id="5" name="Textplatzhalter 4">
            <a:extLst>
              <a:ext uri="{FF2B5EF4-FFF2-40B4-BE49-F238E27FC236}">
                <a16:creationId xmlns:a16="http://schemas.microsoft.com/office/drawing/2014/main" id="{B238F142-8C02-4935-B629-B6251A26C16E}"/>
              </a:ext>
            </a:extLst>
          </p:cNvPr>
          <p:cNvSpPr>
            <a:spLocks noGrp="1"/>
          </p:cNvSpPr>
          <p:nvPr>
            <p:ph type="body" sz="quarter" idx="17" hasCustomPrompt="1"/>
          </p:nvPr>
        </p:nvSpPr>
        <p:spPr>
          <a:xfrm>
            <a:off x="479425" y="778321"/>
            <a:ext cx="5437188"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4" name="Textplatzhalter 3">
            <a:extLst>
              <a:ext uri="{FF2B5EF4-FFF2-40B4-BE49-F238E27FC236}">
                <a16:creationId xmlns:a16="http://schemas.microsoft.com/office/drawing/2014/main" id="{C34FD108-BE77-4119-8953-7B3B60E98A00}"/>
              </a:ext>
            </a:extLst>
          </p:cNvPr>
          <p:cNvSpPr>
            <a:spLocks noGrp="1"/>
          </p:cNvSpPr>
          <p:nvPr>
            <p:ph type="body" sz="quarter" idx="18"/>
          </p:nvPr>
        </p:nvSpPr>
        <p:spPr>
          <a:xfrm>
            <a:off x="478199" y="1703388"/>
            <a:ext cx="5437188" cy="2640595"/>
          </a:xfrm>
        </p:spPr>
        <p:txBody>
          <a:bodyPr/>
          <a:lstStyle/>
          <a:p>
            <a:pPr lvl="0"/>
            <a:r>
              <a:rPr lang="de-DE" noProof="0"/>
              <a:t>Mastertextformat bearbeiten</a:t>
            </a:r>
          </a:p>
        </p:txBody>
      </p:sp>
    </p:spTree>
    <p:extLst>
      <p:ext uri="{BB962C8B-B14F-4D97-AF65-F5344CB8AC3E}">
        <p14:creationId xmlns:p14="http://schemas.microsoft.com/office/powerpoint/2010/main" val="1678808534"/>
      </p:ext>
    </p:extLst>
  </p:cSld>
  <p:clrMapOvr>
    <a:masterClrMapping/>
  </p:clrMapOvr>
  <p:extLst>
    <p:ext uri="{DCECCB84-F9BA-43D5-87BE-67443E8EF086}">
      <p15:sldGuideLst xmlns:p15="http://schemas.microsoft.com/office/powerpoint/2012/main">
        <p15:guide id="1" pos="3953" userDrawn="1">
          <p15:clr>
            <a:srgbClr val="FBAE40"/>
          </p15:clr>
        </p15:guide>
        <p15:guide id="2" pos="372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alt – 3 Spalten mit Bi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D3ED57BE-37A9-4D96-8E88-2396C118622D}"/>
              </a:ext>
            </a:extLst>
          </p:cNvPr>
          <p:cNvGraphicFramePr>
            <a:graphicFrameLocks noChangeAspect="1"/>
          </p:cNvGraphicFramePr>
          <p:nvPr userDrawn="1">
            <p:custDataLst>
              <p:tags r:id="rId1"/>
            </p:custDataLst>
            <p:extLst>
              <p:ext uri="{D42A27DB-BD31-4B8C-83A1-F6EECF244321}">
                <p14:modId xmlns:p14="http://schemas.microsoft.com/office/powerpoint/2010/main" val="36318074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Bildplatzhalter 6">
            <a:extLst>
              <a:ext uri="{FF2B5EF4-FFF2-40B4-BE49-F238E27FC236}">
                <a16:creationId xmlns:a16="http://schemas.microsoft.com/office/drawing/2014/main" id="{61458B9F-36A1-41C9-BED5-48660CBF7B3D}"/>
              </a:ext>
            </a:extLst>
          </p:cNvPr>
          <p:cNvSpPr>
            <a:spLocks noGrp="1"/>
          </p:cNvSpPr>
          <p:nvPr>
            <p:ph type="pic" sz="quarter" idx="13"/>
          </p:nvPr>
        </p:nvSpPr>
        <p:spPr>
          <a:xfrm>
            <a:off x="8220075" y="0"/>
            <a:ext cx="3971925" cy="6158116"/>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a:p>
        </p:txBody>
      </p:sp>
      <p:sp>
        <p:nvSpPr>
          <p:cNvPr id="12" name="Foliennummernplatzhalter 11">
            <a:extLst>
              <a:ext uri="{FF2B5EF4-FFF2-40B4-BE49-F238E27FC236}">
                <a16:creationId xmlns:a16="http://schemas.microsoft.com/office/drawing/2014/main" id="{1983DEDE-C1BC-4CFF-B990-BF9CE174A581}"/>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sp>
        <p:nvSpPr>
          <p:cNvPr id="2" name="Titel 1">
            <a:extLst>
              <a:ext uri="{FF2B5EF4-FFF2-40B4-BE49-F238E27FC236}">
                <a16:creationId xmlns:a16="http://schemas.microsoft.com/office/drawing/2014/main" id="{43CF28B4-14C0-46CF-91E6-E56862CBC6F7}"/>
              </a:ext>
            </a:extLst>
          </p:cNvPr>
          <p:cNvSpPr>
            <a:spLocks noGrp="1"/>
          </p:cNvSpPr>
          <p:nvPr>
            <p:ph type="title"/>
          </p:nvPr>
        </p:nvSpPr>
        <p:spPr>
          <a:xfrm>
            <a:off x="479425" y="395588"/>
            <a:ext cx="7345363" cy="382733"/>
          </a:xfrm>
        </p:spPr>
        <p:txBody>
          <a:bodyPr vert="horz"/>
          <a:lstStyle/>
          <a:p>
            <a:r>
              <a:rPr lang="de-DE"/>
              <a:t>Mastertitelformat bearbeiten</a:t>
            </a:r>
            <a:endParaRPr lang="en-US" dirty="0"/>
          </a:p>
        </p:txBody>
      </p:sp>
      <p:sp>
        <p:nvSpPr>
          <p:cNvPr id="5" name="Textplatzhalter 4">
            <a:extLst>
              <a:ext uri="{FF2B5EF4-FFF2-40B4-BE49-F238E27FC236}">
                <a16:creationId xmlns:a16="http://schemas.microsoft.com/office/drawing/2014/main" id="{BEE1F331-B496-4BC0-8505-F35F3C57A219}"/>
              </a:ext>
            </a:extLst>
          </p:cNvPr>
          <p:cNvSpPr>
            <a:spLocks noGrp="1"/>
          </p:cNvSpPr>
          <p:nvPr>
            <p:ph type="body" sz="quarter" idx="17" hasCustomPrompt="1"/>
          </p:nvPr>
        </p:nvSpPr>
        <p:spPr>
          <a:xfrm>
            <a:off x="479425" y="778321"/>
            <a:ext cx="7345363" cy="319318"/>
          </a:xfrm>
        </p:spPr>
        <p:txBody>
          <a:bodyPr/>
          <a:lstStyle>
            <a:lvl1pPr>
              <a:defRPr sz="2000">
                <a:solidFill>
                  <a:schemeClr val="accent2"/>
                </a:solidFill>
                <a:latin typeface="+mn-lt"/>
              </a:defRPr>
            </a:lvl1pPr>
          </a:lstStyle>
          <a:p>
            <a:pPr lvl="0"/>
            <a:r>
              <a:rPr lang="de-DE" dirty="0" err="1"/>
              <a:t>Subline</a:t>
            </a:r>
            <a:endParaRPr lang="en-US" dirty="0"/>
          </a:p>
        </p:txBody>
      </p:sp>
      <p:sp>
        <p:nvSpPr>
          <p:cNvPr id="4" name="Textplatzhalter 3">
            <a:extLst>
              <a:ext uri="{FF2B5EF4-FFF2-40B4-BE49-F238E27FC236}">
                <a16:creationId xmlns:a16="http://schemas.microsoft.com/office/drawing/2014/main" id="{EB813626-B371-440A-B685-32C75971336E}"/>
              </a:ext>
            </a:extLst>
          </p:cNvPr>
          <p:cNvSpPr>
            <a:spLocks noGrp="1"/>
          </p:cNvSpPr>
          <p:nvPr>
            <p:ph type="body" sz="quarter" idx="18"/>
          </p:nvPr>
        </p:nvSpPr>
        <p:spPr>
          <a:xfrm>
            <a:off x="478199" y="1703388"/>
            <a:ext cx="3492500" cy="2640595"/>
          </a:xfrm>
        </p:spPr>
        <p:txBody>
          <a:bodyPr/>
          <a:lstStyle/>
          <a:p>
            <a:pPr lvl="0"/>
            <a:r>
              <a:rPr lang="de-DE" noProof="0"/>
              <a:t>Mastertextformat bearbeiten</a:t>
            </a:r>
          </a:p>
        </p:txBody>
      </p:sp>
      <p:sp>
        <p:nvSpPr>
          <p:cNvPr id="8" name="Textplatzhalter 7">
            <a:extLst>
              <a:ext uri="{FF2B5EF4-FFF2-40B4-BE49-F238E27FC236}">
                <a16:creationId xmlns:a16="http://schemas.microsoft.com/office/drawing/2014/main" id="{E2D2D81B-2964-4DEB-9973-66C95A1B0002}"/>
              </a:ext>
            </a:extLst>
          </p:cNvPr>
          <p:cNvSpPr>
            <a:spLocks noGrp="1"/>
          </p:cNvSpPr>
          <p:nvPr>
            <p:ph type="body" sz="quarter" idx="19"/>
          </p:nvPr>
        </p:nvSpPr>
        <p:spPr>
          <a:xfrm>
            <a:off x="4332288" y="1703388"/>
            <a:ext cx="3492500" cy="2619375"/>
          </a:xfrm>
        </p:spPr>
        <p:txBody>
          <a:bodyPr/>
          <a:lstStyle/>
          <a:p>
            <a:pPr lvl="0"/>
            <a:r>
              <a:rPr lang="de-DE" noProof="0"/>
              <a:t>Mastertextformat bearbeiten</a:t>
            </a:r>
          </a:p>
        </p:txBody>
      </p:sp>
    </p:spTree>
    <p:extLst>
      <p:ext uri="{BB962C8B-B14F-4D97-AF65-F5344CB8AC3E}">
        <p14:creationId xmlns:p14="http://schemas.microsoft.com/office/powerpoint/2010/main" val="404584853"/>
      </p:ext>
    </p:extLst>
  </p:cSld>
  <p:clrMapOvr>
    <a:masterClrMapping/>
  </p:clrMapOvr>
  <p:extLst>
    <p:ext uri="{DCECCB84-F9BA-43D5-87BE-67443E8EF086}">
      <p15:sldGuideLst xmlns:p15="http://schemas.microsoft.com/office/powerpoint/2012/main">
        <p15:guide id="1" pos="2502" userDrawn="1">
          <p15:clr>
            <a:srgbClr val="FBAE40"/>
          </p15:clr>
        </p15:guide>
        <p15:guide id="2" pos="2729" userDrawn="1">
          <p15:clr>
            <a:srgbClr val="FBAE40"/>
          </p15:clr>
        </p15:guide>
        <p15:guide id="3" pos="4929" userDrawn="1">
          <p15:clr>
            <a:srgbClr val="FBAE40"/>
          </p15:clr>
        </p15:guide>
        <p15:guide id="4" pos="517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 1 Spalte | kleine Schrift">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id="{73EB3F1D-68CC-4D42-88C6-FD851995773D}"/>
              </a:ext>
            </a:extLst>
          </p:cNvPr>
          <p:cNvGraphicFramePr>
            <a:graphicFrameLocks noChangeAspect="1"/>
          </p:cNvGraphicFramePr>
          <p:nvPr userDrawn="1">
            <p:custDataLst>
              <p:tags r:id="rId1"/>
            </p:custDataLst>
            <p:extLst>
              <p:ext uri="{D42A27DB-BD31-4B8C-83A1-F6EECF244321}">
                <p14:modId xmlns:p14="http://schemas.microsoft.com/office/powerpoint/2010/main" val="42116082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9" name="Foliennummernplatzhalter 8">
            <a:extLst>
              <a:ext uri="{FF2B5EF4-FFF2-40B4-BE49-F238E27FC236}">
                <a16:creationId xmlns:a16="http://schemas.microsoft.com/office/drawing/2014/main" id="{C680CF9D-E06C-44A3-9743-D9D200F41CBE}"/>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5" name="Textplatzhalter 4">
            <a:extLst>
              <a:ext uri="{FF2B5EF4-FFF2-40B4-BE49-F238E27FC236}">
                <a16:creationId xmlns:a16="http://schemas.microsoft.com/office/drawing/2014/main" id="{08A281D1-4D07-42EA-89AA-EA4C03EDB004}"/>
              </a:ext>
            </a:extLst>
          </p:cNvPr>
          <p:cNvSpPr>
            <a:spLocks noGrp="1"/>
          </p:cNvSpPr>
          <p:nvPr>
            <p:ph type="body" sz="quarter" idx="13" hasCustomPrompt="1"/>
          </p:nvPr>
        </p:nvSpPr>
        <p:spPr>
          <a:xfrm>
            <a:off x="479425" y="778321"/>
            <a:ext cx="11233150"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10" name="Textplatzhalter 9">
            <a:extLst>
              <a:ext uri="{FF2B5EF4-FFF2-40B4-BE49-F238E27FC236}">
                <a16:creationId xmlns:a16="http://schemas.microsoft.com/office/drawing/2014/main" id="{85573968-5EC4-45D8-B356-9D2C25D2EC6A}"/>
              </a:ext>
            </a:extLst>
          </p:cNvPr>
          <p:cNvSpPr>
            <a:spLocks noGrp="1"/>
          </p:cNvSpPr>
          <p:nvPr>
            <p:ph type="body" sz="quarter" idx="14"/>
          </p:nvPr>
        </p:nvSpPr>
        <p:spPr>
          <a:xfrm>
            <a:off x="478199" y="1703388"/>
            <a:ext cx="11233150" cy="2640595"/>
          </a:xfrm>
        </p:spPr>
        <p:txBody>
          <a:bodyPr/>
          <a:lstStyle>
            <a:lvl5pPr>
              <a:defRPr/>
            </a:lvl5pPr>
          </a:lstStyle>
          <a:p>
            <a:pPr lvl="0"/>
            <a:r>
              <a:rPr lang="de-DE" noProof="0"/>
              <a:t>Mastertextformat bearbeiten</a:t>
            </a:r>
          </a:p>
        </p:txBody>
      </p:sp>
    </p:spTree>
    <p:extLst>
      <p:ext uri="{BB962C8B-B14F-4D97-AF65-F5344CB8AC3E}">
        <p14:creationId xmlns:p14="http://schemas.microsoft.com/office/powerpoint/2010/main" val="428381408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 große Headline unten">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1530905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6858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3002996"/>
            <a:ext cx="5916612" cy="2981879"/>
          </a:xfrm>
          <a:gradFill flip="none" rotWithShape="1">
            <a:gsLst>
              <a:gs pos="34000">
                <a:srgbClr val="1D7790">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486000" tIns="360000" rIns="360000" bIns="360000" anchor="b">
            <a:spAutoFit/>
          </a:bodyPr>
          <a:lstStyle>
            <a:lvl1pPr>
              <a:lnSpc>
                <a:spcPct val="110000"/>
              </a:lnSpc>
              <a:spcAft>
                <a:spcPts val="0"/>
              </a:spcAft>
              <a:defRPr sz="1600" b="0">
                <a:solidFill>
                  <a:schemeClr val="bg1"/>
                </a:solidFill>
                <a:latin typeface="+mj-lt"/>
              </a:defRPr>
            </a:lvl1pPr>
            <a:lvl2pPr>
              <a:lnSpc>
                <a:spcPts val="3200"/>
              </a:lnSpc>
              <a:spcAft>
                <a:spcPts val="640"/>
              </a:spcAft>
              <a:defRPr sz="4160" b="0">
                <a:solidFill>
                  <a:schemeClr val="bg1"/>
                </a:solidFill>
                <a:latin typeface="Frutiger LT Com 75 Black" panose="020B0A03040504030204" pitchFamily="34" charset="0"/>
              </a:defRPr>
            </a:lvl2pPr>
            <a:lvl3pPr>
              <a:lnSpc>
                <a:spcPct val="100000"/>
              </a:lnSpc>
              <a:spcAft>
                <a:spcPts val="0"/>
              </a:spcAft>
              <a:defRPr sz="3200" b="0">
                <a:solidFill>
                  <a:schemeClr val="bg1"/>
                </a:solidFill>
                <a:latin typeface="+mn-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err="1"/>
              <a:t>Subline</a:t>
            </a:r>
            <a:r>
              <a:rPr lang="de-DE" dirty="0"/>
              <a:t>/Referent/Datum</a:t>
            </a:r>
          </a:p>
          <a:p>
            <a:pPr lvl="1"/>
            <a:r>
              <a:rPr lang="de-DE" dirty="0"/>
              <a:t>—</a:t>
            </a:r>
          </a:p>
          <a:p>
            <a:pPr lvl="2"/>
            <a:r>
              <a:rPr lang="de-DE" dirty="0"/>
              <a:t>Headline groß, Frutiger LT </a:t>
            </a:r>
            <a:r>
              <a:rPr lang="de-DE" dirty="0" err="1"/>
              <a:t>Com</a:t>
            </a:r>
            <a:r>
              <a:rPr lang="de-DE" dirty="0"/>
              <a:t> Light, 32 </a:t>
            </a:r>
            <a:r>
              <a:rPr lang="de-DE" dirty="0" err="1"/>
              <a:t>pt</a:t>
            </a:r>
            <a:endParaRPr lang="de-DE" dirty="0"/>
          </a:p>
          <a:p>
            <a:pPr lvl="3"/>
            <a:r>
              <a:rPr lang="de-DE" dirty="0"/>
              <a:t>Referenten</a:t>
            </a:r>
          </a:p>
        </p:txBody>
      </p:sp>
      <p:sp>
        <p:nvSpPr>
          <p:cNvPr id="4" name="Foliennummernplatzhalter 3">
            <a:extLst>
              <a:ext uri="{FF2B5EF4-FFF2-40B4-BE49-F238E27FC236}">
                <a16:creationId xmlns:a16="http://schemas.microsoft.com/office/drawing/2014/main" id="{5C9F131B-2B68-425B-8FFF-8D359E0D5DD5}"/>
              </a:ext>
            </a:extLst>
          </p:cNvPr>
          <p:cNvSpPr>
            <a:spLocks noGrp="1"/>
          </p:cNvSpPr>
          <p:nvPr>
            <p:ph type="sldNum" sz="quarter" idx="14"/>
          </p:nvPr>
        </p:nvSpPr>
        <p:spPr>
          <a:xfrm>
            <a:off x="479425" y="7027336"/>
            <a:ext cx="720000" cy="123111"/>
          </a:xfrm>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2174523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 1 Spalte | große Schrift">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id="{73EB3F1D-68CC-4D42-88C6-FD851995773D}"/>
              </a:ext>
            </a:extLst>
          </p:cNvPr>
          <p:cNvGraphicFramePr>
            <a:graphicFrameLocks noChangeAspect="1"/>
          </p:cNvGraphicFramePr>
          <p:nvPr userDrawn="1">
            <p:custDataLst>
              <p:tags r:id="rId1"/>
            </p:custDataLst>
            <p:extLst>
              <p:ext uri="{D42A27DB-BD31-4B8C-83A1-F6EECF244321}">
                <p14:modId xmlns:p14="http://schemas.microsoft.com/office/powerpoint/2010/main" val="22992924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1" name="Objekt 10" hidden="1">
                        <a:extLst>
                          <a:ext uri="{FF2B5EF4-FFF2-40B4-BE49-F238E27FC236}">
                            <a16:creationId xmlns:a16="http://schemas.microsoft.com/office/drawing/2014/main" id="{73EB3F1D-68CC-4D42-88C6-FD851995773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9" name="Foliennummernplatzhalter 8">
            <a:extLst>
              <a:ext uri="{FF2B5EF4-FFF2-40B4-BE49-F238E27FC236}">
                <a16:creationId xmlns:a16="http://schemas.microsoft.com/office/drawing/2014/main" id="{C680CF9D-E06C-44A3-9743-D9D200F41CBE}"/>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5" name="Textplatzhalter 4">
            <a:extLst>
              <a:ext uri="{FF2B5EF4-FFF2-40B4-BE49-F238E27FC236}">
                <a16:creationId xmlns:a16="http://schemas.microsoft.com/office/drawing/2014/main" id="{08A281D1-4D07-42EA-89AA-EA4C03EDB004}"/>
              </a:ext>
            </a:extLst>
          </p:cNvPr>
          <p:cNvSpPr>
            <a:spLocks noGrp="1"/>
          </p:cNvSpPr>
          <p:nvPr>
            <p:ph type="body" sz="quarter" idx="13" hasCustomPrompt="1"/>
          </p:nvPr>
        </p:nvSpPr>
        <p:spPr>
          <a:xfrm>
            <a:off x="479425" y="778321"/>
            <a:ext cx="11233150"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10" name="Textplatzhalter 9">
            <a:extLst>
              <a:ext uri="{FF2B5EF4-FFF2-40B4-BE49-F238E27FC236}">
                <a16:creationId xmlns:a16="http://schemas.microsoft.com/office/drawing/2014/main" id="{85573968-5EC4-45D8-B356-9D2C25D2EC6A}"/>
              </a:ext>
            </a:extLst>
          </p:cNvPr>
          <p:cNvSpPr>
            <a:spLocks noGrp="1"/>
          </p:cNvSpPr>
          <p:nvPr>
            <p:ph type="body" sz="quarter" idx="14"/>
          </p:nvPr>
        </p:nvSpPr>
        <p:spPr>
          <a:xfrm>
            <a:off x="478199" y="1703388"/>
            <a:ext cx="11233150" cy="3020314"/>
          </a:xfrm>
        </p:spPr>
        <p:txBody>
          <a:bodyPr/>
          <a:lstStyle>
            <a:lvl1pPr>
              <a:spcAft>
                <a:spcPts val="2200"/>
              </a:spcAft>
              <a:defRPr sz="1800"/>
            </a:lvl1pPr>
            <a:lvl2pPr>
              <a:spcAft>
                <a:spcPts val="2200"/>
              </a:spcAft>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p:txBody>
      </p:sp>
    </p:spTree>
    <p:extLst>
      <p:ext uri="{BB962C8B-B14F-4D97-AF65-F5344CB8AC3E}">
        <p14:creationId xmlns:p14="http://schemas.microsoft.com/office/powerpoint/2010/main" val="411601367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alt – 2 Spalten | kleine Schrift">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3DC8D38B-C18B-45D1-977E-43D6AADFE724}"/>
              </a:ext>
            </a:extLst>
          </p:cNvPr>
          <p:cNvGraphicFramePr>
            <a:graphicFrameLocks noChangeAspect="1"/>
          </p:cNvGraphicFramePr>
          <p:nvPr userDrawn="1">
            <p:custDataLst>
              <p:tags r:id="rId1"/>
            </p:custDataLst>
            <p:extLst>
              <p:ext uri="{D42A27DB-BD31-4B8C-83A1-F6EECF244321}">
                <p14:modId xmlns:p14="http://schemas.microsoft.com/office/powerpoint/2010/main" val="2491888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a:xfrm>
            <a:off x="479425" y="728811"/>
            <a:ext cx="11233150" cy="382733"/>
          </a:xfrm>
        </p:spPr>
        <p:txBody>
          <a:bodyPr vert="horz"/>
          <a:lstStyle/>
          <a:p>
            <a:r>
              <a:rPr lang="de-DE"/>
              <a:t>Mastertitelformat bearbeiten</a:t>
            </a:r>
            <a:endParaRPr lang="en-US" dirty="0"/>
          </a:p>
        </p:txBody>
      </p:sp>
      <p:sp>
        <p:nvSpPr>
          <p:cNvPr id="7" name="Textplatzhalter 6">
            <a:extLst>
              <a:ext uri="{FF2B5EF4-FFF2-40B4-BE49-F238E27FC236}">
                <a16:creationId xmlns:a16="http://schemas.microsoft.com/office/drawing/2014/main" id="{B6B3DBCD-172B-459C-8C97-521B9602874E}"/>
              </a:ext>
            </a:extLst>
          </p:cNvPr>
          <p:cNvSpPr>
            <a:spLocks noGrp="1"/>
          </p:cNvSpPr>
          <p:nvPr>
            <p:ph type="body" sz="quarter" idx="13"/>
          </p:nvPr>
        </p:nvSpPr>
        <p:spPr>
          <a:xfrm>
            <a:off x="479425" y="1700213"/>
            <a:ext cx="5437188" cy="2640595"/>
          </a:xfrm>
        </p:spPr>
        <p:txBody>
          <a:bodyPr numCol="1" spcCol="360000"/>
          <a:lstStyle>
            <a:lvl5pPr>
              <a:defRPr/>
            </a:lvl5pPr>
            <a:lvl8pPr>
              <a:buAutoNum type="arabicPeriod"/>
              <a:defRPr/>
            </a:lvl8pPr>
          </a:lstStyle>
          <a:p>
            <a:pPr lvl="0"/>
            <a:r>
              <a:rPr lang="de-DE"/>
              <a:t>Mastertextformat bearbeiten</a:t>
            </a:r>
          </a:p>
        </p:txBody>
      </p:sp>
      <p:sp>
        <p:nvSpPr>
          <p:cNvPr id="11" name="Foliennummernplatzhalter 10">
            <a:extLst>
              <a:ext uri="{FF2B5EF4-FFF2-40B4-BE49-F238E27FC236}">
                <a16:creationId xmlns:a16="http://schemas.microsoft.com/office/drawing/2014/main" id="{2C7C1689-11E8-41AB-9458-DE44740E236D}"/>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sp>
        <p:nvSpPr>
          <p:cNvPr id="5" name="Textplatzhalter 4">
            <a:extLst>
              <a:ext uri="{FF2B5EF4-FFF2-40B4-BE49-F238E27FC236}">
                <a16:creationId xmlns:a16="http://schemas.microsoft.com/office/drawing/2014/main" id="{039AB49C-1F4E-4EF1-AAF8-5D9B08CE018B}"/>
              </a:ext>
            </a:extLst>
          </p:cNvPr>
          <p:cNvSpPr>
            <a:spLocks noGrp="1"/>
          </p:cNvSpPr>
          <p:nvPr>
            <p:ph type="body" sz="quarter" idx="17" hasCustomPrompt="1"/>
          </p:nvPr>
        </p:nvSpPr>
        <p:spPr>
          <a:xfrm>
            <a:off x="479425" y="417600"/>
            <a:ext cx="11233150"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13" name="Textplatzhalter 12">
            <a:extLst>
              <a:ext uri="{FF2B5EF4-FFF2-40B4-BE49-F238E27FC236}">
                <a16:creationId xmlns:a16="http://schemas.microsoft.com/office/drawing/2014/main" id="{02979DCD-35B3-46F6-8E1A-F75179508D31}"/>
              </a:ext>
            </a:extLst>
          </p:cNvPr>
          <p:cNvSpPr>
            <a:spLocks noGrp="1"/>
          </p:cNvSpPr>
          <p:nvPr>
            <p:ph type="body" sz="quarter" idx="18"/>
          </p:nvPr>
        </p:nvSpPr>
        <p:spPr>
          <a:xfrm>
            <a:off x="6275388" y="1700213"/>
            <a:ext cx="5437187" cy="2640595"/>
          </a:xfrm>
        </p:spPr>
        <p:txBody>
          <a:bodyPr numCol="1"/>
          <a:lstStyle/>
          <a:p>
            <a:pPr lvl="0"/>
            <a:r>
              <a:rPr lang="de-DE"/>
              <a:t>Mastertextformat bearbeiten</a:t>
            </a:r>
          </a:p>
        </p:txBody>
      </p:sp>
    </p:spTree>
    <p:extLst>
      <p:ext uri="{BB962C8B-B14F-4D97-AF65-F5344CB8AC3E}">
        <p14:creationId xmlns:p14="http://schemas.microsoft.com/office/powerpoint/2010/main" val="3503339127"/>
      </p:ext>
    </p:extLst>
  </p:cSld>
  <p:clrMapOvr>
    <a:masterClrMapping/>
  </p:clrMapOvr>
  <p:extLst>
    <p:ext uri="{DCECCB84-F9BA-43D5-87BE-67443E8EF086}">
      <p15:sldGuideLst xmlns:p15="http://schemas.microsoft.com/office/powerpoint/2012/main">
        <p15:guide id="1" pos="3953" userDrawn="1">
          <p15:clr>
            <a:srgbClr val="FBAE40"/>
          </p15:clr>
        </p15:guide>
        <p15:guide id="2" pos="372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alt – 2 Spalten | große Schrif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174C6A4-3B89-4478-A08C-B54D082B3842}"/>
              </a:ext>
            </a:extLst>
          </p:cNvPr>
          <p:cNvGraphicFramePr>
            <a:graphicFrameLocks noChangeAspect="1"/>
          </p:cNvGraphicFramePr>
          <p:nvPr userDrawn="1">
            <p:custDataLst>
              <p:tags r:id="rId1"/>
            </p:custDataLst>
            <p:extLst>
              <p:ext uri="{D42A27DB-BD31-4B8C-83A1-F6EECF244321}">
                <p14:modId xmlns:p14="http://schemas.microsoft.com/office/powerpoint/2010/main" val="3387443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a:xfrm>
            <a:off x="479425" y="728811"/>
            <a:ext cx="11233150" cy="382733"/>
          </a:xfrm>
        </p:spPr>
        <p:txBody>
          <a:bodyPr vert="horz"/>
          <a:lstStyle/>
          <a:p>
            <a:r>
              <a:rPr lang="de-DE"/>
              <a:t>Mastertitelformat bearbeiten</a:t>
            </a:r>
            <a:endParaRPr lang="en-US" dirty="0"/>
          </a:p>
        </p:txBody>
      </p:sp>
      <p:sp>
        <p:nvSpPr>
          <p:cNvPr id="7" name="Textplatzhalter 6">
            <a:extLst>
              <a:ext uri="{FF2B5EF4-FFF2-40B4-BE49-F238E27FC236}">
                <a16:creationId xmlns:a16="http://schemas.microsoft.com/office/drawing/2014/main" id="{B6B3DBCD-172B-459C-8C97-521B9602874E}"/>
              </a:ext>
            </a:extLst>
          </p:cNvPr>
          <p:cNvSpPr>
            <a:spLocks noGrp="1"/>
          </p:cNvSpPr>
          <p:nvPr>
            <p:ph type="body" sz="quarter" idx="13"/>
          </p:nvPr>
        </p:nvSpPr>
        <p:spPr>
          <a:xfrm>
            <a:off x="479425" y="1700213"/>
            <a:ext cx="5437188" cy="3085204"/>
          </a:xfrm>
        </p:spPr>
        <p:txBody>
          <a:bodyPr numCol="1" spcCol="360000"/>
          <a:lstStyle>
            <a:lvl1pPr>
              <a:lnSpc>
                <a:spcPct val="110000"/>
              </a:lnSpc>
              <a:spcAft>
                <a:spcPts val="2200"/>
              </a:spcAft>
              <a:defRPr sz="1800"/>
            </a:lvl1pPr>
            <a:lvl2pPr>
              <a:lnSpc>
                <a:spcPct val="110000"/>
              </a:lnSpc>
              <a:spcAft>
                <a:spcPts val="2200"/>
              </a:spcAft>
              <a:defRPr sz="1600"/>
            </a:lvl2pPr>
            <a:lvl3pPr>
              <a:lnSpc>
                <a:spcPct val="110000"/>
              </a:lnSpc>
              <a:defRPr sz="1600"/>
            </a:lvl3pPr>
            <a:lvl4pPr>
              <a:lnSpc>
                <a:spcPct val="110000"/>
              </a:lnSpc>
              <a:defRPr sz="1600"/>
            </a:lvl4pPr>
            <a:lvl5pPr>
              <a:lnSpc>
                <a:spcPct val="110000"/>
              </a:lnSpc>
              <a:defRPr sz="1600"/>
            </a:lvl5pPr>
            <a:lvl6pPr>
              <a:lnSpc>
                <a:spcPct val="110000"/>
              </a:lnSpc>
              <a:defRPr sz="1600"/>
            </a:lvl6pPr>
            <a:lvl7pPr>
              <a:lnSpc>
                <a:spcPct val="110000"/>
              </a:lnSpc>
              <a:defRPr sz="1600"/>
            </a:lvl7pPr>
            <a:lvl8pPr>
              <a:lnSpc>
                <a:spcPct val="110000"/>
              </a:lnSpc>
              <a:buAutoNum type="arabicPeriod"/>
              <a:defRPr sz="1600"/>
            </a:lvl8pPr>
            <a:lvl9pPr>
              <a:lnSpc>
                <a:spcPct val="110000"/>
              </a:lnSpc>
              <a:defRPr sz="1600"/>
            </a:lvl9pPr>
          </a:lstStyle>
          <a:p>
            <a:pPr lvl="0"/>
            <a:r>
              <a:rPr lang="de-DE"/>
              <a:t>Mastertextformat bearbeiten</a:t>
            </a:r>
          </a:p>
        </p:txBody>
      </p:sp>
      <p:sp>
        <p:nvSpPr>
          <p:cNvPr id="11" name="Foliennummernplatzhalter 10">
            <a:extLst>
              <a:ext uri="{FF2B5EF4-FFF2-40B4-BE49-F238E27FC236}">
                <a16:creationId xmlns:a16="http://schemas.microsoft.com/office/drawing/2014/main" id="{138D657B-7546-4822-9986-D77847487095}"/>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89B913C0-DAEC-4E03-BE28-C93BE7F200CF}"/>
              </a:ext>
            </a:extLst>
          </p:cNvPr>
          <p:cNvSpPr>
            <a:spLocks noGrp="1"/>
          </p:cNvSpPr>
          <p:nvPr>
            <p:ph type="body" sz="quarter" idx="17" hasCustomPrompt="1"/>
          </p:nvPr>
        </p:nvSpPr>
        <p:spPr>
          <a:xfrm>
            <a:off x="479425" y="417600"/>
            <a:ext cx="11233150"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6" name="Textplatzhalter 5">
            <a:extLst>
              <a:ext uri="{FF2B5EF4-FFF2-40B4-BE49-F238E27FC236}">
                <a16:creationId xmlns:a16="http://schemas.microsoft.com/office/drawing/2014/main" id="{ADDDE3BD-D7C5-4F7F-8E5F-2F194BD44FB4}"/>
              </a:ext>
            </a:extLst>
          </p:cNvPr>
          <p:cNvSpPr>
            <a:spLocks noGrp="1"/>
          </p:cNvSpPr>
          <p:nvPr>
            <p:ph type="body" sz="quarter" idx="18"/>
          </p:nvPr>
        </p:nvSpPr>
        <p:spPr>
          <a:xfrm>
            <a:off x="6275388" y="1700213"/>
            <a:ext cx="5516562" cy="3020314"/>
          </a:xfrm>
        </p:spPr>
        <p:txBody>
          <a:bodyPr numCol="1"/>
          <a:lstStyle>
            <a:lvl1pPr>
              <a:lnSpc>
                <a:spcPct val="110000"/>
              </a:lnSpc>
              <a:spcAft>
                <a:spcPts val="2200"/>
              </a:spcAft>
              <a:defRPr sz="1800"/>
            </a:lvl1pPr>
            <a:lvl2pPr>
              <a:lnSpc>
                <a:spcPct val="110000"/>
              </a:lnSpc>
              <a:spcAft>
                <a:spcPts val="2200"/>
              </a:spcAft>
              <a:defRPr sz="1600"/>
            </a:lvl2pPr>
            <a:lvl3pPr>
              <a:lnSpc>
                <a:spcPct val="110000"/>
              </a:lnSpc>
              <a:defRPr sz="1600"/>
            </a:lvl3pPr>
            <a:lvl4pPr>
              <a:lnSpc>
                <a:spcPct val="110000"/>
              </a:lnSpc>
              <a:defRPr sz="1600"/>
            </a:lvl4pPr>
            <a:lvl5pPr>
              <a:lnSpc>
                <a:spcPct val="110000"/>
              </a:lnSpc>
              <a:defRPr sz="1600"/>
            </a:lvl5pPr>
            <a:lvl6pPr>
              <a:lnSpc>
                <a:spcPct val="110000"/>
              </a:lnSpc>
              <a:defRPr sz="1600"/>
            </a:lvl6pPr>
            <a:lvl7pPr>
              <a:lnSpc>
                <a:spcPct val="110000"/>
              </a:lnSpc>
              <a:defRPr sz="1600"/>
            </a:lvl7pPr>
            <a:lvl8pPr>
              <a:lnSpc>
                <a:spcPct val="110000"/>
              </a:lnSpc>
              <a:defRPr sz="1600"/>
            </a:lvl8pPr>
            <a:lvl9pPr>
              <a:lnSpc>
                <a:spcPct val="110000"/>
              </a:lnSpc>
              <a:defRPr sz="1600"/>
            </a:lvl9pPr>
          </a:lstStyle>
          <a:p>
            <a:pPr lvl="0"/>
            <a:r>
              <a:rPr lang="de-DE"/>
              <a:t>Mastertextformat bearbeiten</a:t>
            </a:r>
          </a:p>
        </p:txBody>
      </p:sp>
    </p:spTree>
    <p:extLst>
      <p:ext uri="{BB962C8B-B14F-4D97-AF65-F5344CB8AC3E}">
        <p14:creationId xmlns:p14="http://schemas.microsoft.com/office/powerpoint/2010/main" val="339527545"/>
      </p:ext>
    </p:extLst>
  </p:cSld>
  <p:clrMapOvr>
    <a:masterClrMapping/>
  </p:clrMapOvr>
  <p:extLst>
    <p:ext uri="{DCECCB84-F9BA-43D5-87BE-67443E8EF086}">
      <p15:sldGuideLst xmlns:p15="http://schemas.microsoft.com/office/powerpoint/2012/main">
        <p15:guide id="1" pos="3953" userDrawn="1">
          <p15:clr>
            <a:srgbClr val="FBAE40"/>
          </p15:clr>
        </p15:guide>
        <p15:guide id="2" pos="372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alt – 2 Spalten mit Infokasten">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3DC8D38B-C18B-45D1-977E-43D6AADFE724}"/>
              </a:ext>
            </a:extLst>
          </p:cNvPr>
          <p:cNvGraphicFramePr>
            <a:graphicFrameLocks noChangeAspect="1"/>
          </p:cNvGraphicFramePr>
          <p:nvPr userDrawn="1">
            <p:custDataLst>
              <p:tags r:id="rId1"/>
            </p:custDataLst>
            <p:extLst>
              <p:ext uri="{D42A27DB-BD31-4B8C-83A1-F6EECF244321}">
                <p14:modId xmlns:p14="http://schemas.microsoft.com/office/powerpoint/2010/main" val="347220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9" name="Objekt 8" hidden="1">
                        <a:extLst>
                          <a:ext uri="{FF2B5EF4-FFF2-40B4-BE49-F238E27FC236}">
                            <a16:creationId xmlns:a16="http://schemas.microsoft.com/office/drawing/2014/main" id="{3DC8D38B-C18B-45D1-977E-43D6AADFE7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7" name="Textplatzhalter 6">
            <a:extLst>
              <a:ext uri="{FF2B5EF4-FFF2-40B4-BE49-F238E27FC236}">
                <a16:creationId xmlns:a16="http://schemas.microsoft.com/office/drawing/2014/main" id="{B6B3DBCD-172B-459C-8C97-521B9602874E}"/>
              </a:ext>
            </a:extLst>
          </p:cNvPr>
          <p:cNvSpPr>
            <a:spLocks noGrp="1"/>
          </p:cNvSpPr>
          <p:nvPr>
            <p:ph type="body" sz="quarter" idx="13"/>
          </p:nvPr>
        </p:nvSpPr>
        <p:spPr>
          <a:xfrm>
            <a:off x="0" y="1700213"/>
            <a:ext cx="5916613" cy="4284662"/>
          </a:xfrm>
          <a:gradFill flip="none" rotWithShape="1">
            <a:gsLst>
              <a:gs pos="34000">
                <a:srgbClr val="1E7992">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486000" tIns="288000" rIns="288000" bIns="288000" numCol="1" spcCol="360000">
            <a:noAutofit/>
          </a:bodyPr>
          <a:lstStyle>
            <a:lvl1pPr>
              <a:spcAft>
                <a:spcPts val="0"/>
              </a:spcAft>
              <a:defRPr>
                <a:solidFill>
                  <a:schemeClr val="bg1"/>
                </a:solidFill>
              </a:defRPr>
            </a:lvl1pPr>
            <a:lvl2pPr>
              <a:lnSpc>
                <a:spcPts val="1800"/>
              </a:lnSpc>
              <a:spcAft>
                <a:spcPts val="600"/>
              </a:spcAft>
              <a:defRPr sz="2080" b="0">
                <a:solidFill>
                  <a:schemeClr val="bg1"/>
                </a:solidFill>
                <a:latin typeface="Frutiger LT Com 75 Black" panose="020B0A03040504030204" pitchFamily="34" charset="0"/>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buAutoNum type="arabicPeriod"/>
              <a:defRPr>
                <a:solidFill>
                  <a:schemeClr val="bg1"/>
                </a:solidFill>
              </a:defRPr>
            </a:lvl8pPr>
            <a:lvl9pPr>
              <a:buClr>
                <a:schemeClr val="bg1"/>
              </a:buClr>
              <a:defRPr>
                <a:solidFill>
                  <a:schemeClr val="bg1"/>
                </a:solidFill>
              </a:defRPr>
            </a:lvl9pPr>
          </a:lstStyle>
          <a:p>
            <a:pPr lvl="0"/>
            <a:r>
              <a:rPr lang="de-DE"/>
              <a:t>Mastertextformat bearbeiten</a:t>
            </a:r>
          </a:p>
        </p:txBody>
      </p:sp>
      <p:sp>
        <p:nvSpPr>
          <p:cNvPr id="11" name="Textplatzhalter 10">
            <a:extLst>
              <a:ext uri="{FF2B5EF4-FFF2-40B4-BE49-F238E27FC236}">
                <a16:creationId xmlns:a16="http://schemas.microsoft.com/office/drawing/2014/main" id="{74F9B75C-F431-4271-A789-357B552F17EE}"/>
              </a:ext>
            </a:extLst>
          </p:cNvPr>
          <p:cNvSpPr>
            <a:spLocks noGrp="1"/>
          </p:cNvSpPr>
          <p:nvPr>
            <p:ph type="body" sz="quarter" idx="14"/>
          </p:nvPr>
        </p:nvSpPr>
        <p:spPr>
          <a:xfrm>
            <a:off x="6275388" y="1700213"/>
            <a:ext cx="5437187" cy="2777299"/>
          </a:xfrm>
        </p:spPr>
        <p:txBody>
          <a:bodyPr/>
          <a:lstStyle>
            <a:lvl5pPr>
              <a:defRPr/>
            </a:lvl5pPr>
          </a:lstStyle>
          <a:p>
            <a:pPr lvl="0"/>
            <a:r>
              <a:rPr lang="de-DE"/>
              <a:t>Mastertextformat bearbeiten</a:t>
            </a:r>
          </a:p>
        </p:txBody>
      </p:sp>
      <p:sp>
        <p:nvSpPr>
          <p:cNvPr id="12" name="Foliennummernplatzhalter 11">
            <a:extLst>
              <a:ext uri="{FF2B5EF4-FFF2-40B4-BE49-F238E27FC236}">
                <a16:creationId xmlns:a16="http://schemas.microsoft.com/office/drawing/2014/main" id="{82CBCEFF-ED55-43F4-840E-11635FF54F1D}"/>
              </a:ext>
            </a:extLst>
          </p:cNvPr>
          <p:cNvSpPr>
            <a:spLocks noGrp="1"/>
          </p:cNvSpPr>
          <p:nvPr>
            <p:ph type="sldNum" sz="quarter" idx="17"/>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870EAC44-6B23-48D7-9382-254ECE95C3B7}"/>
              </a:ext>
            </a:extLst>
          </p:cNvPr>
          <p:cNvSpPr>
            <a:spLocks noGrp="1"/>
          </p:cNvSpPr>
          <p:nvPr>
            <p:ph type="body" sz="quarter" idx="18" hasCustomPrompt="1"/>
          </p:nvPr>
        </p:nvSpPr>
        <p:spPr>
          <a:xfrm>
            <a:off x="479425" y="778321"/>
            <a:ext cx="11233150" cy="319318"/>
          </a:xfrm>
        </p:spPr>
        <p:txBody>
          <a:bodyPr/>
          <a:lstStyle>
            <a:lvl1pPr>
              <a:defRPr sz="2000">
                <a:solidFill>
                  <a:schemeClr val="accent2"/>
                </a:solidFill>
                <a:latin typeface="+mn-lt"/>
              </a:defRPr>
            </a:lvl1pPr>
          </a:lstStyle>
          <a:p>
            <a:pPr lvl="0"/>
            <a:r>
              <a:rPr lang="de-DE" dirty="0" err="1"/>
              <a:t>Subline</a:t>
            </a:r>
            <a:endParaRPr lang="en-US" dirty="0"/>
          </a:p>
        </p:txBody>
      </p:sp>
    </p:spTree>
    <p:extLst>
      <p:ext uri="{BB962C8B-B14F-4D97-AF65-F5344CB8AC3E}">
        <p14:creationId xmlns:p14="http://schemas.microsoft.com/office/powerpoint/2010/main" val="180286515"/>
      </p:ext>
    </p:extLst>
  </p:cSld>
  <p:clrMapOvr>
    <a:masterClrMapping/>
  </p:clrMapOvr>
  <p:extLst>
    <p:ext uri="{DCECCB84-F9BA-43D5-87BE-67443E8EF086}">
      <p15:sldGuideLst xmlns:p15="http://schemas.microsoft.com/office/powerpoint/2012/main">
        <p15:guide id="1" pos="3953" userDrawn="1">
          <p15:clr>
            <a:srgbClr val="FBAE40"/>
          </p15:clr>
        </p15:guide>
        <p15:guide id="2" pos="3727"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itat hell">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BAB6549-3007-4962-B8D4-52ECE4823118}"/>
              </a:ext>
            </a:extLst>
          </p:cNvPr>
          <p:cNvGraphicFramePr>
            <a:graphicFrameLocks noChangeAspect="1"/>
          </p:cNvGraphicFramePr>
          <p:nvPr userDrawn="1">
            <p:custDataLst>
              <p:tags r:id="rId1"/>
            </p:custDataLst>
            <p:extLst>
              <p:ext uri="{D42A27DB-BD31-4B8C-83A1-F6EECF244321}">
                <p14:modId xmlns:p14="http://schemas.microsoft.com/office/powerpoint/2010/main" val="37518240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2" name="Rechteck 21">
            <a:extLst>
              <a:ext uri="{FF2B5EF4-FFF2-40B4-BE49-F238E27FC236}">
                <a16:creationId xmlns:a16="http://schemas.microsoft.com/office/drawing/2014/main" id="{30FDEE22-4D74-4924-86C5-CF41B7A9F583}"/>
              </a:ext>
            </a:extLst>
          </p:cNvPr>
          <p:cNvSpPr/>
          <p:nvPr userDrawn="1"/>
        </p:nvSpPr>
        <p:spPr bwMode="gray">
          <a:xfrm>
            <a:off x="479425" y="1206230"/>
            <a:ext cx="473886" cy="8754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cxnSp>
        <p:nvCxnSpPr>
          <p:cNvPr id="15" name="Gerader Verbinder 14">
            <a:extLst>
              <a:ext uri="{FF2B5EF4-FFF2-40B4-BE49-F238E27FC236}">
                <a16:creationId xmlns:a16="http://schemas.microsoft.com/office/drawing/2014/main" id="{CABC3893-E6D0-4680-9CDB-B7D76C158179}"/>
              </a:ext>
            </a:extLst>
          </p:cNvPr>
          <p:cNvCxnSpPr/>
          <p:nvPr userDrawn="1"/>
        </p:nvCxnSpPr>
        <p:spPr>
          <a:xfrm>
            <a:off x="0" y="6143625"/>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Textplatzhalter 31">
            <a:extLst>
              <a:ext uri="{FF2B5EF4-FFF2-40B4-BE49-F238E27FC236}">
                <a16:creationId xmlns:a16="http://schemas.microsoft.com/office/drawing/2014/main" id="{19260903-BB55-4E18-8A26-9490D566EEA9}"/>
              </a:ext>
            </a:extLst>
          </p:cNvPr>
          <p:cNvSpPr>
            <a:spLocks noGrp="1"/>
          </p:cNvSpPr>
          <p:nvPr>
            <p:ph type="body" sz="quarter" idx="13" hasCustomPrompt="1"/>
          </p:nvPr>
        </p:nvSpPr>
        <p:spPr>
          <a:xfrm>
            <a:off x="479425" y="1826785"/>
            <a:ext cx="11233150" cy="1205330"/>
          </a:xfrm>
        </p:spPr>
        <p:txBody>
          <a:bodyPr/>
          <a:lstStyle>
            <a:lvl1pPr>
              <a:lnSpc>
                <a:spcPct val="110000"/>
              </a:lnSpc>
              <a:spcAft>
                <a:spcPts val="0"/>
              </a:spcAft>
              <a:defRPr sz="4400">
                <a:solidFill>
                  <a:schemeClr val="accent2"/>
                </a:solidFill>
                <a:latin typeface="Frutiger LT Com 65 Bold" panose="020B0803030504020204" pitchFamily="34" charset="0"/>
              </a:defRPr>
            </a:lvl1pPr>
            <a:lvl2pPr algn="r">
              <a:lnSpc>
                <a:spcPct val="110000"/>
              </a:lnSpc>
              <a:spcAft>
                <a:spcPts val="0"/>
              </a:spcAft>
              <a:defRPr sz="1400">
                <a:solidFill>
                  <a:schemeClr val="accent2"/>
                </a:solidFill>
                <a:latin typeface="+mj-lt"/>
              </a:defRPr>
            </a:lvl2pPr>
            <a:lvl3pPr algn="r">
              <a:lnSpc>
                <a:spcPct val="110000"/>
              </a:lnSpc>
              <a:spcAft>
                <a:spcPts val="0"/>
              </a:spcAft>
              <a:defRPr b="0">
                <a:solidFill>
                  <a:schemeClr val="accent2"/>
                </a:solidFill>
                <a:latin typeface="+mn-lt"/>
              </a:defRPr>
            </a:lvl3pPr>
            <a:lvl4pPr marL="0" indent="0" algn="r">
              <a:lnSpc>
                <a:spcPct val="110000"/>
              </a:lnSpc>
              <a:buNone/>
              <a:defRPr>
                <a:solidFill>
                  <a:schemeClr val="accent2"/>
                </a:solidFill>
              </a:defRPr>
            </a:lvl4pPr>
          </a:lstStyle>
          <a:p>
            <a:pPr lvl="0"/>
            <a:r>
              <a:rPr lang="de-DE" dirty="0"/>
              <a:t>Zitat</a:t>
            </a:r>
          </a:p>
          <a:p>
            <a:pPr lvl="1"/>
            <a:r>
              <a:rPr lang="de-DE" dirty="0"/>
              <a:t>Name des Autors</a:t>
            </a:r>
          </a:p>
          <a:p>
            <a:pPr lvl="2"/>
            <a:r>
              <a:rPr lang="de-DE" dirty="0"/>
              <a:t>Position</a:t>
            </a:r>
          </a:p>
        </p:txBody>
      </p:sp>
      <p:grpSp>
        <p:nvGrpSpPr>
          <p:cNvPr id="20" name="Gruppieren 19">
            <a:extLst>
              <a:ext uri="{FF2B5EF4-FFF2-40B4-BE49-F238E27FC236}">
                <a16:creationId xmlns:a16="http://schemas.microsoft.com/office/drawing/2014/main" id="{B30F5BB5-7863-4504-94A4-F39A72E20BF2}"/>
              </a:ext>
            </a:extLst>
          </p:cNvPr>
          <p:cNvGrpSpPr/>
          <p:nvPr userDrawn="1"/>
        </p:nvGrpSpPr>
        <p:grpSpPr>
          <a:xfrm>
            <a:off x="621507" y="476249"/>
            <a:ext cx="1266824" cy="1028701"/>
            <a:chOff x="621507" y="476249"/>
            <a:chExt cx="1266824" cy="1028701"/>
          </a:xfrm>
        </p:grpSpPr>
        <p:sp>
          <p:nvSpPr>
            <p:cNvPr id="3" name="Pfeil: Chevron 2">
              <a:extLst>
                <a:ext uri="{FF2B5EF4-FFF2-40B4-BE49-F238E27FC236}">
                  <a16:creationId xmlns:a16="http://schemas.microsoft.com/office/drawing/2014/main" id="{80955E3B-8357-4836-8592-3039D01F1391}"/>
                </a:ext>
              </a:extLst>
            </p:cNvPr>
            <p:cNvSpPr/>
            <p:nvPr userDrawn="1"/>
          </p:nvSpPr>
          <p:spPr>
            <a:xfrm>
              <a:off x="621507" y="476249"/>
              <a:ext cx="671512" cy="1028701"/>
            </a:xfrm>
            <a:prstGeom prst="chevron">
              <a:avLst>
                <a:gd name="adj" fmla="val 42908"/>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9" name="Pfeil: Chevron 18">
              <a:extLst>
                <a:ext uri="{FF2B5EF4-FFF2-40B4-BE49-F238E27FC236}">
                  <a16:creationId xmlns:a16="http://schemas.microsoft.com/office/drawing/2014/main" id="{8245CA0A-C731-43B3-A4D1-99935FA2DE2F}"/>
                </a:ext>
              </a:extLst>
            </p:cNvPr>
            <p:cNvSpPr/>
            <p:nvPr userDrawn="1"/>
          </p:nvSpPr>
          <p:spPr>
            <a:xfrm>
              <a:off x="1216819" y="476249"/>
              <a:ext cx="671512" cy="1028701"/>
            </a:xfrm>
            <a:prstGeom prst="chevron">
              <a:avLst>
                <a:gd name="adj" fmla="val 42908"/>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grpSp>
      <p:sp>
        <p:nvSpPr>
          <p:cNvPr id="21" name="Foliennummernplatzhalter 20">
            <a:extLst>
              <a:ext uri="{FF2B5EF4-FFF2-40B4-BE49-F238E27FC236}">
                <a16:creationId xmlns:a16="http://schemas.microsoft.com/office/drawing/2014/main" id="{A36F7860-0DEC-4D26-A4CA-9345FD189675}"/>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3393722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itat dunkel">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BAB6549-3007-4962-B8D4-52ECE4823118}"/>
              </a:ext>
            </a:extLst>
          </p:cNvPr>
          <p:cNvGraphicFramePr>
            <a:graphicFrameLocks noChangeAspect="1"/>
          </p:cNvGraphicFramePr>
          <p:nvPr userDrawn="1">
            <p:custDataLst>
              <p:tags r:id="rId1"/>
            </p:custDataLst>
            <p:extLst>
              <p:ext uri="{D42A27DB-BD31-4B8C-83A1-F6EECF244321}">
                <p14:modId xmlns:p14="http://schemas.microsoft.com/office/powerpoint/2010/main" val="905574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6" name="Objekt 5" hidden="1">
                        <a:extLst>
                          <a:ext uri="{FF2B5EF4-FFF2-40B4-BE49-F238E27FC236}">
                            <a16:creationId xmlns:a16="http://schemas.microsoft.com/office/drawing/2014/main" id="{5BAB6549-3007-4962-B8D4-52ECE482311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15" name="Gerader Verbinder 14">
            <a:extLst>
              <a:ext uri="{FF2B5EF4-FFF2-40B4-BE49-F238E27FC236}">
                <a16:creationId xmlns:a16="http://schemas.microsoft.com/office/drawing/2014/main" id="{CABC3893-E6D0-4680-9CDB-B7D76C158179}"/>
              </a:ext>
            </a:extLst>
          </p:cNvPr>
          <p:cNvCxnSpPr/>
          <p:nvPr userDrawn="1"/>
        </p:nvCxnSpPr>
        <p:spPr>
          <a:xfrm>
            <a:off x="0" y="6143625"/>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A5AD49B5-73A6-4C2A-8588-DD0F894360C9}"/>
              </a:ext>
            </a:extLst>
          </p:cNvPr>
          <p:cNvPicPr>
            <a:picLocks noChangeAspect="1"/>
          </p:cNvPicPr>
          <p:nvPr userDrawn="1"/>
        </p:nvPicPr>
        <p:blipFill rotWithShape="1">
          <a:blip r:embed="rId5"/>
          <a:srcRect t="10015" b="18624"/>
          <a:stretch/>
        </p:blipFill>
        <p:spPr>
          <a:xfrm>
            <a:off x="0" y="2"/>
            <a:ext cx="12192000" cy="6150768"/>
          </a:xfrm>
          <a:prstGeom prst="rect">
            <a:avLst/>
          </a:prstGeom>
        </p:spPr>
      </p:pic>
      <p:sp>
        <p:nvSpPr>
          <p:cNvPr id="32" name="Textplatzhalter 31">
            <a:extLst>
              <a:ext uri="{FF2B5EF4-FFF2-40B4-BE49-F238E27FC236}">
                <a16:creationId xmlns:a16="http://schemas.microsoft.com/office/drawing/2014/main" id="{19260903-BB55-4E18-8A26-9490D566EEA9}"/>
              </a:ext>
            </a:extLst>
          </p:cNvPr>
          <p:cNvSpPr>
            <a:spLocks noGrp="1"/>
          </p:cNvSpPr>
          <p:nvPr>
            <p:ph type="body" sz="quarter" idx="13" hasCustomPrompt="1"/>
          </p:nvPr>
        </p:nvSpPr>
        <p:spPr>
          <a:xfrm>
            <a:off x="479425" y="1826785"/>
            <a:ext cx="11233150" cy="1205330"/>
          </a:xfrm>
        </p:spPr>
        <p:txBody>
          <a:bodyPr/>
          <a:lstStyle>
            <a:lvl1pPr>
              <a:lnSpc>
                <a:spcPct val="110000"/>
              </a:lnSpc>
              <a:spcAft>
                <a:spcPts val="0"/>
              </a:spcAft>
              <a:defRPr sz="4400">
                <a:solidFill>
                  <a:schemeClr val="bg1"/>
                </a:solidFill>
                <a:latin typeface="Frutiger LT Com 65 Bold" panose="020B0803030504020204" pitchFamily="34" charset="0"/>
              </a:defRPr>
            </a:lvl1pPr>
            <a:lvl2pPr algn="r">
              <a:lnSpc>
                <a:spcPct val="110000"/>
              </a:lnSpc>
              <a:spcAft>
                <a:spcPts val="0"/>
              </a:spcAft>
              <a:defRPr sz="1400">
                <a:solidFill>
                  <a:schemeClr val="bg1"/>
                </a:solidFill>
                <a:latin typeface="+mj-lt"/>
              </a:defRPr>
            </a:lvl2pPr>
            <a:lvl3pPr algn="r">
              <a:lnSpc>
                <a:spcPct val="110000"/>
              </a:lnSpc>
              <a:spcAft>
                <a:spcPts val="0"/>
              </a:spcAft>
              <a:defRPr>
                <a:solidFill>
                  <a:schemeClr val="bg1"/>
                </a:solidFill>
                <a:latin typeface="+mn-lt"/>
              </a:defRPr>
            </a:lvl3pPr>
            <a:lvl4pPr marL="0" indent="0" algn="r">
              <a:lnSpc>
                <a:spcPct val="110000"/>
              </a:lnSpc>
              <a:buNone/>
              <a:defRPr>
                <a:solidFill>
                  <a:schemeClr val="bg1"/>
                </a:solidFill>
              </a:defRPr>
            </a:lvl4pPr>
          </a:lstStyle>
          <a:p>
            <a:pPr lvl="0"/>
            <a:r>
              <a:rPr lang="de-DE" dirty="0"/>
              <a:t>Zitat</a:t>
            </a:r>
          </a:p>
          <a:p>
            <a:pPr lvl="1"/>
            <a:r>
              <a:rPr lang="de-DE" dirty="0"/>
              <a:t>Name des Autors</a:t>
            </a:r>
          </a:p>
          <a:p>
            <a:pPr lvl="2"/>
            <a:r>
              <a:rPr lang="de-DE" dirty="0"/>
              <a:t>Position</a:t>
            </a:r>
          </a:p>
        </p:txBody>
      </p:sp>
      <p:sp>
        <p:nvSpPr>
          <p:cNvPr id="18" name="Foliennummernplatzhalter 17">
            <a:extLst>
              <a:ext uri="{FF2B5EF4-FFF2-40B4-BE49-F238E27FC236}">
                <a16:creationId xmlns:a16="http://schemas.microsoft.com/office/drawing/2014/main" id="{9320B56D-3BA0-4D7D-91B3-67F9A11E4A79}"/>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grpSp>
        <p:nvGrpSpPr>
          <p:cNvPr id="20" name="Gruppieren 19">
            <a:extLst>
              <a:ext uri="{FF2B5EF4-FFF2-40B4-BE49-F238E27FC236}">
                <a16:creationId xmlns:a16="http://schemas.microsoft.com/office/drawing/2014/main" id="{942B2AF3-B72B-4E51-98E8-276E33E081FB}"/>
              </a:ext>
            </a:extLst>
          </p:cNvPr>
          <p:cNvGrpSpPr/>
          <p:nvPr userDrawn="1"/>
        </p:nvGrpSpPr>
        <p:grpSpPr>
          <a:xfrm>
            <a:off x="621507" y="476249"/>
            <a:ext cx="1266824" cy="1028701"/>
            <a:chOff x="621507" y="476249"/>
            <a:chExt cx="1266824" cy="1028701"/>
          </a:xfrm>
          <a:solidFill>
            <a:schemeClr val="bg1"/>
          </a:solidFill>
        </p:grpSpPr>
        <p:sp>
          <p:nvSpPr>
            <p:cNvPr id="21" name="Pfeil: Chevron 20">
              <a:extLst>
                <a:ext uri="{FF2B5EF4-FFF2-40B4-BE49-F238E27FC236}">
                  <a16:creationId xmlns:a16="http://schemas.microsoft.com/office/drawing/2014/main" id="{A9E48764-AC81-446C-B62C-88A8F03B3803}"/>
                </a:ext>
              </a:extLst>
            </p:cNvPr>
            <p:cNvSpPr/>
            <p:nvPr userDrawn="1"/>
          </p:nvSpPr>
          <p:spPr>
            <a:xfrm>
              <a:off x="621507" y="476249"/>
              <a:ext cx="671512" cy="1028701"/>
            </a:xfrm>
            <a:prstGeom prst="chevron">
              <a:avLst>
                <a:gd name="adj" fmla="val 42908"/>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22" name="Pfeil: Chevron 21">
              <a:extLst>
                <a:ext uri="{FF2B5EF4-FFF2-40B4-BE49-F238E27FC236}">
                  <a16:creationId xmlns:a16="http://schemas.microsoft.com/office/drawing/2014/main" id="{14C3BCAC-351B-4AFA-8D18-F61D609E40E4}"/>
                </a:ext>
              </a:extLst>
            </p:cNvPr>
            <p:cNvSpPr/>
            <p:nvPr userDrawn="1"/>
          </p:nvSpPr>
          <p:spPr>
            <a:xfrm>
              <a:off x="1216819" y="476249"/>
              <a:ext cx="671512" cy="1028701"/>
            </a:xfrm>
            <a:prstGeom prst="chevron">
              <a:avLst>
                <a:gd name="adj" fmla="val 42908"/>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grpSp>
    </p:spTree>
    <p:extLst>
      <p:ext uri="{BB962C8B-B14F-4D97-AF65-F5344CB8AC3E}">
        <p14:creationId xmlns:p14="http://schemas.microsoft.com/office/powerpoint/2010/main" val="1586162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Kontaktfolie – Bild vollflächig">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3708667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6858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2952020"/>
            <a:ext cx="5916612" cy="3388337"/>
          </a:xfrm>
          <a:gradFill flip="none" rotWithShape="1">
            <a:gsLst>
              <a:gs pos="34114">
                <a:srgbClr val="00779A"/>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486000" tIns="360000" rIns="360000" bIns="360000" anchor="t">
            <a:spAutoFit/>
          </a:bodyPr>
          <a:lstStyle>
            <a:lvl1pPr>
              <a:lnSpc>
                <a:spcPct val="110000"/>
              </a:lnSpc>
              <a:spcAft>
                <a:spcPts val="0"/>
              </a:spcAft>
              <a:defRPr sz="3200" b="0">
                <a:solidFill>
                  <a:schemeClr val="bg1"/>
                </a:solidFill>
                <a:latin typeface="+mn-lt"/>
              </a:defRPr>
            </a:lvl1pPr>
            <a:lvl2pPr>
              <a:lnSpc>
                <a:spcPts val="350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b="0">
                <a:solidFill>
                  <a:schemeClr val="bg1"/>
                </a:solidFill>
                <a:latin typeface="+mj-lt"/>
              </a:defRPr>
            </a:lvl3pPr>
            <a:lvl4pPr marL="0" indent="0">
              <a:lnSpc>
                <a:spcPts val="2080"/>
              </a:lnSpc>
              <a:spcBef>
                <a:spcPts val="2080"/>
              </a:spcBef>
              <a:spcAft>
                <a:spcPts val="0"/>
              </a:spcAft>
              <a:buNone/>
              <a:defRPr>
                <a:solidFill>
                  <a:schemeClr val="bg1"/>
                </a:solidFill>
              </a:defRPr>
            </a:lvl4pPr>
            <a:lvl5pPr>
              <a:spcAft>
                <a:spcPts val="0"/>
              </a:spcAft>
              <a:defRPr/>
            </a:lvl5pPr>
          </a:lstStyle>
          <a:p>
            <a:pPr lvl="0"/>
            <a:r>
              <a:rPr lang="de-DE" dirty="0"/>
              <a:t>Kontakt</a:t>
            </a:r>
          </a:p>
          <a:p>
            <a:pPr lvl="1"/>
            <a:r>
              <a:rPr lang="de-DE" dirty="0"/>
              <a:t>—</a:t>
            </a:r>
          </a:p>
          <a:p>
            <a:pPr lvl="2"/>
            <a:r>
              <a:rPr lang="de-DE" dirty="0"/>
              <a:t>Titel Vorname Name</a:t>
            </a:r>
          </a:p>
          <a:p>
            <a:pPr lvl="2"/>
            <a:r>
              <a:rPr lang="de-DE" dirty="0"/>
              <a:t>Geschäftsbereich XXX</a:t>
            </a:r>
          </a:p>
          <a:p>
            <a:pPr lvl="2"/>
            <a:r>
              <a:rPr lang="de-DE" dirty="0"/>
              <a:t>Tel. +49 12 3456-XXXX</a:t>
            </a:r>
          </a:p>
          <a:p>
            <a:pPr lvl="2"/>
            <a:r>
              <a:rPr lang="de-DE" dirty="0"/>
              <a:t>Fax +49 12 3456-XXXX</a:t>
            </a:r>
          </a:p>
          <a:p>
            <a:pPr lvl="2"/>
            <a:r>
              <a:rPr lang="de-DE" dirty="0"/>
              <a:t>vorname.name@fraunhofer.de</a:t>
            </a:r>
          </a:p>
        </p:txBody>
      </p:sp>
      <p:sp>
        <p:nvSpPr>
          <p:cNvPr id="4" name="Foliennummernplatzhalter 3">
            <a:extLst>
              <a:ext uri="{FF2B5EF4-FFF2-40B4-BE49-F238E27FC236}">
                <a16:creationId xmlns:a16="http://schemas.microsoft.com/office/drawing/2014/main" id="{53FC189F-C42A-4071-BC47-28A29172D13F}"/>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2010902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Kontaktfolie – Bild halb">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1284307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4572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2952020"/>
            <a:ext cx="5916612" cy="3388337"/>
          </a:xfrm>
          <a:gradFill flip="none" rotWithShape="1">
            <a:gsLst>
              <a:gs pos="34000">
                <a:srgbClr val="00779A"/>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486000" tIns="360000" rIns="360000" bIns="360000" anchor="t">
            <a:spAutoFit/>
          </a:bodyPr>
          <a:lstStyle>
            <a:lvl1pPr>
              <a:lnSpc>
                <a:spcPct val="110000"/>
              </a:lnSpc>
              <a:spcAft>
                <a:spcPts val="0"/>
              </a:spcAft>
              <a:defRPr sz="3200" b="0">
                <a:solidFill>
                  <a:schemeClr val="bg1"/>
                </a:solidFill>
                <a:latin typeface="+mn-lt"/>
              </a:defRPr>
            </a:lvl1pPr>
            <a:lvl2pPr>
              <a:lnSpc>
                <a:spcPts val="350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b="0">
                <a:solidFill>
                  <a:schemeClr val="bg1"/>
                </a:solidFill>
                <a:latin typeface="+mj-lt"/>
              </a:defRPr>
            </a:lvl3pPr>
            <a:lvl4pPr marL="0" indent="0">
              <a:lnSpc>
                <a:spcPts val="2080"/>
              </a:lnSpc>
              <a:spcBef>
                <a:spcPts val="2080"/>
              </a:spcBef>
              <a:spcAft>
                <a:spcPts val="0"/>
              </a:spcAft>
              <a:buNone/>
              <a:defRPr>
                <a:solidFill>
                  <a:schemeClr val="bg1"/>
                </a:solidFill>
              </a:defRPr>
            </a:lvl4pPr>
            <a:lvl5pPr>
              <a:spcAft>
                <a:spcPts val="0"/>
              </a:spcAft>
              <a:defRPr/>
            </a:lvl5pPr>
          </a:lstStyle>
          <a:p>
            <a:pPr lvl="0"/>
            <a:r>
              <a:rPr lang="de-DE" dirty="0"/>
              <a:t>Kontakt</a:t>
            </a:r>
          </a:p>
          <a:p>
            <a:pPr lvl="1"/>
            <a:r>
              <a:rPr lang="de-DE" dirty="0"/>
              <a:t>—</a:t>
            </a:r>
          </a:p>
          <a:p>
            <a:pPr lvl="2"/>
            <a:r>
              <a:rPr lang="de-DE" dirty="0"/>
              <a:t>Titel Vorname Name</a:t>
            </a:r>
          </a:p>
          <a:p>
            <a:pPr lvl="2"/>
            <a:r>
              <a:rPr lang="de-DE" dirty="0"/>
              <a:t>Geschäftsbereich XXX</a:t>
            </a:r>
          </a:p>
          <a:p>
            <a:pPr lvl="2"/>
            <a:r>
              <a:rPr lang="de-DE" dirty="0"/>
              <a:t>Tel. +49 12 3456-XXXX</a:t>
            </a:r>
          </a:p>
          <a:p>
            <a:pPr lvl="2"/>
            <a:r>
              <a:rPr lang="de-DE" dirty="0"/>
              <a:t>Fax +49 12 3456-XXXX</a:t>
            </a:r>
          </a:p>
          <a:p>
            <a:pPr lvl="2"/>
            <a:r>
              <a:rPr lang="de-DE" dirty="0"/>
              <a:t>vorname.name@fraunhofer.de</a:t>
            </a:r>
          </a:p>
        </p:txBody>
      </p:sp>
      <p:sp>
        <p:nvSpPr>
          <p:cNvPr id="4" name="Foliennummernplatzhalter 3">
            <a:extLst>
              <a:ext uri="{FF2B5EF4-FFF2-40B4-BE49-F238E27FC236}">
                <a16:creationId xmlns:a16="http://schemas.microsoft.com/office/drawing/2014/main" id="{1D6BEE77-0380-4FD0-A81C-71B6A50C6519}"/>
              </a:ext>
            </a:extLst>
          </p:cNvPr>
          <p:cNvSpPr>
            <a:spLocks noGrp="1"/>
          </p:cNvSpPr>
          <p:nvPr>
            <p:ph type="sldNum" sz="quarter" idx="14"/>
          </p:nvPr>
        </p:nvSpPr>
        <p:spPr>
          <a:xfrm>
            <a:off x="479425" y="7027336"/>
            <a:ext cx="720000" cy="123111"/>
          </a:xfrm>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1975301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Kontaktfolie – Bi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197DE11-A966-449E-A5FD-31979AF34532}"/>
              </a:ext>
            </a:extLst>
          </p:cNvPr>
          <p:cNvPicPr>
            <a:picLocks noChangeAspect="1"/>
          </p:cNvPicPr>
          <p:nvPr userDrawn="1"/>
        </p:nvPicPr>
        <p:blipFill rotWithShape="1">
          <a:blip r:embed="rId3"/>
          <a:srcRect t="10014" b="10419"/>
          <a:stretch/>
        </p:blipFill>
        <p:spPr>
          <a:xfrm>
            <a:off x="1" y="0"/>
            <a:ext cx="12192000" cy="6857999"/>
          </a:xfrm>
          <a:prstGeom prst="rect">
            <a:avLst/>
          </a:prstGeom>
        </p:spPr>
      </p:pic>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17631679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479425" y="1700213"/>
            <a:ext cx="5916612" cy="3848489"/>
          </a:xfrm>
          <a:noFill/>
        </p:spPr>
        <p:txBody>
          <a:bodyPr lIns="0" tIns="0" rIns="0" bIns="0" anchor="t">
            <a:spAutoFit/>
          </a:bodyPr>
          <a:lstStyle>
            <a:lvl1pPr>
              <a:lnSpc>
                <a:spcPct val="110000"/>
              </a:lnSpc>
              <a:spcAft>
                <a:spcPts val="0"/>
              </a:spcAft>
              <a:defRPr sz="3200" b="0">
                <a:solidFill>
                  <a:schemeClr val="bg1"/>
                </a:solidFill>
                <a:latin typeface="+mn-lt"/>
              </a:defRPr>
            </a:lvl1pPr>
            <a:lvl2pPr>
              <a:lnSpc>
                <a:spcPts val="350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b="0">
                <a:solidFill>
                  <a:schemeClr val="bg1"/>
                </a:solidFill>
                <a:latin typeface="+mj-lt"/>
              </a:defRPr>
            </a:lvl3pPr>
            <a:lvl4pPr marL="0" indent="0">
              <a:lnSpc>
                <a:spcPct val="110000"/>
              </a:lnSpc>
              <a:spcBef>
                <a:spcPts val="0"/>
              </a:spcBef>
              <a:spcAft>
                <a:spcPts val="0"/>
              </a:spcAft>
              <a:buNone/>
              <a:defRPr>
                <a:solidFill>
                  <a:schemeClr val="bg1"/>
                </a:solidFill>
              </a:defRPr>
            </a:lvl4pPr>
            <a:lvl5pPr>
              <a:spcAft>
                <a:spcPts val="0"/>
              </a:spcAft>
              <a:defRPr/>
            </a:lvl5pPr>
          </a:lstStyle>
          <a:p>
            <a:pPr lvl="0"/>
            <a:r>
              <a:rPr lang="de-DE" dirty="0"/>
              <a:t>Kontakt</a:t>
            </a:r>
          </a:p>
          <a:p>
            <a:pPr lvl="1"/>
            <a:r>
              <a:rPr lang="de-DE" dirty="0"/>
              <a:t>—</a:t>
            </a:r>
          </a:p>
          <a:p>
            <a:pPr lvl="2"/>
            <a:r>
              <a:rPr lang="de-DE" dirty="0"/>
              <a:t>Titel Vorname Name</a:t>
            </a:r>
          </a:p>
          <a:p>
            <a:pPr lvl="2"/>
            <a:r>
              <a:rPr lang="de-DE" dirty="0"/>
              <a:t>Geschäftsbereich XXX</a:t>
            </a:r>
          </a:p>
          <a:p>
            <a:pPr lvl="2"/>
            <a:r>
              <a:rPr lang="de-DE" dirty="0"/>
              <a:t>Tel. +49 12 3456-XXXX</a:t>
            </a:r>
          </a:p>
          <a:p>
            <a:pPr lvl="2"/>
            <a:r>
              <a:rPr lang="de-DE" dirty="0"/>
              <a:t>Fax +49 12 3456-XXXX</a:t>
            </a:r>
          </a:p>
          <a:p>
            <a:pPr lvl="2"/>
            <a:r>
              <a:rPr lang="de-DE" dirty="0"/>
              <a:t>vorname.name@fraunhofer.de</a:t>
            </a:r>
          </a:p>
          <a:p>
            <a:pPr lvl="3"/>
            <a:endParaRPr lang="pt-BR" dirty="0"/>
          </a:p>
          <a:p>
            <a:pPr lvl="3"/>
            <a:r>
              <a:rPr lang="pt-BR" dirty="0"/>
              <a:t>Fraunhofer XYZ</a:t>
            </a:r>
          </a:p>
          <a:p>
            <a:pPr lvl="3"/>
            <a:r>
              <a:rPr lang="pt-BR" dirty="0"/>
              <a:t>Straße XY</a:t>
            </a:r>
          </a:p>
          <a:p>
            <a:pPr lvl="3"/>
            <a:r>
              <a:rPr lang="pt-BR" dirty="0"/>
              <a:t>12345 Stadt</a:t>
            </a:r>
          </a:p>
          <a:p>
            <a:pPr lvl="3"/>
            <a:r>
              <a:rPr lang="pt-BR" dirty="0"/>
              <a:t>www.fraunhofer.de</a:t>
            </a:r>
          </a:p>
        </p:txBody>
      </p:sp>
      <p:sp>
        <p:nvSpPr>
          <p:cNvPr id="4" name="Foliennummernplatzhalter 3">
            <a:extLst>
              <a:ext uri="{FF2B5EF4-FFF2-40B4-BE49-F238E27FC236}">
                <a16:creationId xmlns:a16="http://schemas.microsoft.com/office/drawing/2014/main" id="{01B3BB0E-EF1D-44E5-9391-ED9E79F83DB4}"/>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3265343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4202081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11F1A574-59A7-4800-855F-6C927C3EF90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479425" y="2255355"/>
            <a:ext cx="11233149" cy="2998000"/>
          </a:xfrm>
          <a:noFill/>
        </p:spPr>
        <p:txBody>
          <a:bodyPr wrap="square" lIns="0" tIns="0" rIns="0" bIns="0" anchor="t">
            <a:spAutoFit/>
          </a:bodyPr>
          <a:lstStyle>
            <a:lvl1pPr>
              <a:lnSpc>
                <a:spcPct val="100000"/>
              </a:lnSpc>
              <a:spcAft>
                <a:spcPts val="0"/>
              </a:spcAft>
              <a:defRPr sz="6600" b="0">
                <a:solidFill>
                  <a:schemeClr val="bg1"/>
                </a:solidFill>
                <a:latin typeface="+mn-lt"/>
              </a:defRPr>
            </a:lvl1pPr>
            <a:lvl2pPr>
              <a:lnSpc>
                <a:spcPts val="7200"/>
              </a:lnSpc>
              <a:spcAft>
                <a:spcPts val="1600"/>
              </a:spcAft>
              <a:defRPr sz="8580" b="0">
                <a:solidFill>
                  <a:schemeClr val="bg1"/>
                </a:solidFill>
                <a:latin typeface="Frutiger LT Com 75 Black" panose="020B0A03040504030204" pitchFamily="34" charset="0"/>
              </a:defRPr>
            </a:lvl2pPr>
            <a:lvl3pPr>
              <a:lnSpc>
                <a:spcPts val="2080"/>
              </a:lnSpc>
              <a:spcAft>
                <a:spcPts val="0"/>
              </a:spcAft>
              <a:defRPr>
                <a:solidFill>
                  <a:schemeClr val="bg1"/>
                </a:solidFill>
                <a:latin typeface="+mj-lt"/>
              </a:defRPr>
            </a:lvl3pPr>
            <a:lvl4pPr marL="0" indent="0">
              <a:lnSpc>
                <a:spcPts val="2080"/>
              </a:lnSpc>
              <a:spcBef>
                <a:spcPts val="2080"/>
              </a:spcBef>
              <a:spcAft>
                <a:spcPts val="0"/>
              </a:spcAft>
              <a:buNone/>
              <a:defRPr>
                <a:solidFill>
                  <a:schemeClr val="bg1"/>
                </a:solidFill>
              </a:defRPr>
            </a:lvl4pPr>
            <a:lvl5pPr>
              <a:spcAft>
                <a:spcPts val="0"/>
              </a:spcAft>
              <a:defRPr/>
            </a:lvl5pPr>
          </a:lstStyle>
          <a:p>
            <a:pPr lvl="0"/>
            <a:r>
              <a:rPr lang="de-DE" dirty="0"/>
              <a:t>Vielen Dank für Ihre Aufmerksamkeit</a:t>
            </a:r>
          </a:p>
          <a:p>
            <a:pPr lvl="1"/>
            <a:r>
              <a:rPr lang="de-DE" dirty="0"/>
              <a:t>—</a:t>
            </a:r>
          </a:p>
        </p:txBody>
      </p:sp>
      <p:sp>
        <p:nvSpPr>
          <p:cNvPr id="4" name="Foliennummernplatzhalter 3">
            <a:extLst>
              <a:ext uri="{FF2B5EF4-FFF2-40B4-BE49-F238E27FC236}">
                <a16:creationId xmlns:a16="http://schemas.microsoft.com/office/drawing/2014/main" id="{B5919D1C-ADAC-4933-80BD-01165FF9D271}"/>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4009741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 kleine Headline oben">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4164391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6858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6275388" y="2974270"/>
            <a:ext cx="5916612" cy="3010605"/>
          </a:xfrm>
          <a:gradFill flip="none" rotWithShape="1">
            <a:gsLst>
              <a:gs pos="34000">
                <a:srgbClr val="00779A"/>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360000" tIns="360000" rIns="360000" bIns="360000" anchor="b">
            <a:spAutoFit/>
          </a:bodyPr>
          <a:lstStyle>
            <a:lvl1pPr>
              <a:lnSpc>
                <a:spcPct val="100000"/>
              </a:lnSpc>
              <a:spcAft>
                <a:spcPts val="0"/>
              </a:spcAft>
              <a:defRPr sz="2400" b="0">
                <a:solidFill>
                  <a:schemeClr val="bg1"/>
                </a:solidFill>
                <a:latin typeface="+mn-lt"/>
              </a:defRPr>
            </a:lvl1pPr>
            <a:lvl2pPr>
              <a:lnSpc>
                <a:spcPts val="2640"/>
              </a:lnSpc>
              <a:spcAft>
                <a:spcPts val="1200"/>
              </a:spcAft>
              <a:defRPr sz="3120" b="0">
                <a:solidFill>
                  <a:schemeClr val="bg1"/>
                </a:solidFill>
                <a:latin typeface="Frutiger LT Com 75 Black" panose="020B0A03040504030204" pitchFamily="34" charset="0"/>
              </a:defRPr>
            </a:lvl2pPr>
            <a:lvl3pPr>
              <a:lnSpc>
                <a:spcPct val="110000"/>
              </a:lnSpc>
              <a:spcAft>
                <a:spcPts val="0"/>
              </a:spcAft>
              <a:defRPr sz="1400">
                <a:solidFill>
                  <a:schemeClr val="bg1"/>
                </a:solidFill>
                <a:latin typeface="+mj-lt"/>
              </a:defRPr>
            </a:lvl3pPr>
            <a:lvl4pPr marL="0" indent="0">
              <a:lnSpc>
                <a:spcPct val="110000"/>
              </a:lnSpc>
              <a:spcBef>
                <a:spcPts val="1840"/>
              </a:spcBef>
              <a:spcAft>
                <a:spcPts val="0"/>
              </a:spcAft>
              <a:buNone/>
              <a:defRPr sz="1400">
                <a:solidFill>
                  <a:schemeClr val="bg1"/>
                </a:solidFill>
              </a:defRPr>
            </a:lvl4pPr>
            <a:lvl5pPr>
              <a:spcAft>
                <a:spcPts val="0"/>
              </a:spcAft>
              <a:defRPr/>
            </a:lvl5pPr>
          </a:lstStyle>
          <a:p>
            <a:pPr lvl="0"/>
            <a:r>
              <a:rPr lang="de-DE" dirty="0"/>
              <a:t>Headline klein, Frutiger LT </a:t>
            </a:r>
            <a:r>
              <a:rPr lang="de-DE" dirty="0" err="1"/>
              <a:t>Com</a:t>
            </a:r>
            <a:r>
              <a:rPr lang="de-DE" dirty="0"/>
              <a:t> Light, 24 </a:t>
            </a:r>
            <a:r>
              <a:rPr lang="de-DE" dirty="0" err="1"/>
              <a:t>pt</a:t>
            </a:r>
            <a:br>
              <a:rPr lang="de-DE" dirty="0"/>
            </a:br>
            <a:r>
              <a:rPr lang="de-DE" dirty="0"/>
              <a:t>max. 3 Zeilen</a:t>
            </a:r>
          </a:p>
          <a:p>
            <a:pPr lvl="1"/>
            <a:r>
              <a:rPr lang="de-DE" dirty="0"/>
              <a:t>—</a:t>
            </a:r>
          </a:p>
          <a:p>
            <a:pPr lvl="2"/>
            <a:r>
              <a:rPr lang="de-DE" dirty="0" err="1"/>
              <a:t>Subline</a:t>
            </a:r>
            <a:r>
              <a:rPr lang="de-DE" dirty="0"/>
              <a:t>/Referent/Datum</a:t>
            </a:r>
          </a:p>
          <a:p>
            <a:pPr lvl="3"/>
            <a:r>
              <a:rPr lang="de-DE" dirty="0"/>
              <a:t>Referenten</a:t>
            </a:r>
          </a:p>
        </p:txBody>
      </p:sp>
      <p:sp>
        <p:nvSpPr>
          <p:cNvPr id="4" name="Foliennummernplatzhalter 3">
            <a:extLst>
              <a:ext uri="{FF2B5EF4-FFF2-40B4-BE49-F238E27FC236}">
                <a16:creationId xmlns:a16="http://schemas.microsoft.com/office/drawing/2014/main" id="{14596121-908B-4B59-963A-E95F7A86847F}"/>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3681998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Inhalt">
    <p:spTree>
      <p:nvGrpSpPr>
        <p:cNvPr id="1" name=""/>
        <p:cNvGrpSpPr/>
        <p:nvPr/>
      </p:nvGrpSpPr>
      <p:grpSpPr>
        <a:xfrm>
          <a:off x="0" y="0"/>
          <a:ext cx="0" cy="0"/>
          <a:chOff x="0" y="0"/>
          <a:chExt cx="0" cy="0"/>
        </a:xfrm>
      </p:grpSpPr>
      <p:sp>
        <p:nvSpPr>
          <p:cNvPr id="2" name="Titel 1"/>
          <p:cNvSpPr>
            <a:spLocks noGrp="1"/>
          </p:cNvSpPr>
          <p:nvPr>
            <p:ph type="title"/>
          </p:nvPr>
        </p:nvSpPr>
        <p:spPr>
          <a:xfrm>
            <a:off x="477901" y="334800"/>
            <a:ext cx="11234612" cy="382733"/>
          </a:xfrm>
        </p:spPr>
        <p:txBody>
          <a:bodyPr wrap="square">
            <a:spAutoFit/>
          </a:bodyPr>
          <a:lstStyle>
            <a:lvl1pPr marL="0" indent="0" defTabSz="504000">
              <a:defRPr/>
            </a:lvl1pPr>
          </a:lstStyle>
          <a:p>
            <a:r>
              <a:rPr lang="de-DE"/>
              <a:t>Titelmasterformat durch Klicken bearbeiten</a:t>
            </a:r>
            <a:endParaRPr lang="de-DE" dirty="0"/>
          </a:p>
        </p:txBody>
      </p:sp>
      <p:sp>
        <p:nvSpPr>
          <p:cNvPr id="3" name="Inhaltsplatzhalter 2"/>
          <p:cNvSpPr>
            <a:spLocks noGrp="1"/>
          </p:cNvSpPr>
          <p:nvPr>
            <p:ph idx="1"/>
          </p:nvPr>
        </p:nvSpPr>
        <p:spPr>
          <a:xfrm>
            <a:off x="477901" y="1773238"/>
            <a:ext cx="11234611" cy="169264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oliennummernplatzhalter 2"/>
          <p:cNvSpPr>
            <a:spLocks noGrp="1"/>
          </p:cNvSpPr>
          <p:nvPr>
            <p:ph type="sldNum" sz="quarter" idx="4"/>
          </p:nvPr>
        </p:nvSpPr>
        <p:spPr>
          <a:xfrm>
            <a:off x="477900" y="6349882"/>
            <a:ext cx="180023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l">
              <a:defRPr lang="de-DE" sz="800" smtClean="0">
                <a:solidFill>
                  <a:schemeClr val="bg2"/>
                </a:solidFill>
              </a:defRPr>
            </a:lvl1pPr>
          </a:lstStyle>
          <a:p>
            <a:pPr>
              <a:spcBef>
                <a:spcPct val="50000"/>
              </a:spcBef>
              <a:spcAft>
                <a:spcPct val="0"/>
              </a:spcAft>
              <a:buFontTx/>
              <a:buNone/>
            </a:pPr>
            <a:r>
              <a:rPr lang="de-DE" dirty="0"/>
              <a:t>Seite </a:t>
            </a:r>
            <a:fld id="{A06316EC-39FF-4C97-AA6E-29B761CE3E45}" type="slidenum">
              <a:rPr lang="de-DE" smtClean="0"/>
              <a:pPr>
                <a:spcBef>
                  <a:spcPct val="50000"/>
                </a:spcBef>
                <a:spcAft>
                  <a:spcPct val="0"/>
                </a:spcAft>
                <a:buFontTx/>
                <a:buNone/>
              </a:pPr>
              <a:t>‹Nr.›</a:t>
            </a:fld>
            <a:endParaRPr lang="de-DE" dirty="0"/>
          </a:p>
        </p:txBody>
      </p:sp>
      <p:sp>
        <p:nvSpPr>
          <p:cNvPr id="8" name="Rechteck 7"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dirty="0">
                <a:solidFill>
                  <a:schemeClr val="tx2"/>
                </a:solidFill>
              </a:rPr>
              <a:t>Diesen Kasten nicht löschen (ist für die Funktion der Folie wichtig)</a:t>
            </a:r>
          </a:p>
        </p:txBody>
      </p:sp>
    </p:spTree>
    <p:extLst>
      <p:ext uri="{BB962C8B-B14F-4D97-AF65-F5344CB8AC3E}">
        <p14:creationId xmlns:p14="http://schemas.microsoft.com/office/powerpoint/2010/main" val="2936548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08C8C6B-AB02-4A51-8DE3-5F120E4F2ACA}"/>
              </a:ext>
            </a:extLst>
          </p:cNvPr>
          <p:cNvSpPr>
            <a:spLocks noGrp="1"/>
          </p:cNvSpPr>
          <p:nvPr>
            <p:ph type="sldNum" sz="quarter" idx="4"/>
          </p:nvPr>
        </p:nvSpPr>
        <p:spPr>
          <a:xfrm>
            <a:off x="477900" y="6349882"/>
            <a:ext cx="180023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l">
              <a:defRPr lang="de-DE" sz="800" smtClean="0">
                <a:solidFill>
                  <a:schemeClr val="bg2"/>
                </a:solidFill>
              </a:defRPr>
            </a:lvl1pPr>
          </a:lstStyle>
          <a:p>
            <a:pPr>
              <a:spcBef>
                <a:spcPct val="50000"/>
              </a:spcBef>
              <a:spcAft>
                <a:spcPct val="0"/>
              </a:spcAft>
              <a:buFontTx/>
              <a:buNone/>
            </a:pPr>
            <a:r>
              <a:rPr lang="de-DE" dirty="0"/>
              <a:t>Seite </a:t>
            </a:r>
            <a:fld id="{A06316EC-39FF-4C97-AA6E-29B761CE3E45}" type="slidenum">
              <a:rPr lang="de-DE" smtClean="0"/>
              <a:pPr>
                <a:spcBef>
                  <a:spcPct val="50000"/>
                </a:spcBef>
                <a:spcAft>
                  <a:spcPct val="0"/>
                </a:spcAft>
                <a:buFontTx/>
                <a:buNone/>
              </a:pPr>
              <a:t>‹Nr.›</a:t>
            </a:fld>
            <a:endParaRPr lang="de-DE" dirty="0"/>
          </a:p>
        </p:txBody>
      </p:sp>
    </p:spTree>
    <p:extLst>
      <p:ext uri="{BB962C8B-B14F-4D97-AF65-F5344CB8AC3E}">
        <p14:creationId xmlns:p14="http://schemas.microsoft.com/office/powerpoint/2010/main" val="103192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 mit Logo">
    <p:spTree>
      <p:nvGrpSpPr>
        <p:cNvPr id="1" name=""/>
        <p:cNvGrpSpPr/>
        <p:nvPr/>
      </p:nvGrpSpPr>
      <p:grpSpPr>
        <a:xfrm>
          <a:off x="0" y="0"/>
          <a:ext cx="0" cy="0"/>
          <a:chOff x="0" y="0"/>
          <a:chExt cx="0" cy="0"/>
        </a:xfrm>
      </p:grpSpPr>
      <p:sp>
        <p:nvSpPr>
          <p:cNvPr id="8" name="Line 7"/>
          <p:cNvSpPr>
            <a:spLocks noChangeShapeType="1"/>
          </p:cNvSpPr>
          <p:nvPr userDrawn="1"/>
        </p:nvSpPr>
        <p:spPr bwMode="auto">
          <a:xfrm flipV="1">
            <a:off x="477901" y="6165379"/>
            <a:ext cx="11236200"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9" name="Rectangle 2"/>
          <p:cNvSpPr>
            <a:spLocks noGrp="1" noChangeArrowheads="1"/>
          </p:cNvSpPr>
          <p:nvPr>
            <p:ph type="ctrTitle"/>
          </p:nvPr>
        </p:nvSpPr>
        <p:spPr>
          <a:xfrm>
            <a:off x="477901" y="476823"/>
            <a:ext cx="11234612" cy="1008140"/>
          </a:xfrm>
          <a:noFill/>
        </p:spPr>
        <p:txBody>
          <a:bodyPr/>
          <a:lstStyle>
            <a:lvl1pPr marL="0" indent="0">
              <a:defRPr sz="3200" cap="all" baseline="0"/>
            </a:lvl1pPr>
          </a:lstStyle>
          <a:p>
            <a:pPr lvl="0"/>
            <a:r>
              <a:rPr lang="de-DE" noProof="0"/>
              <a:t>Titelmasterformat durch Klicken bearbeiten</a:t>
            </a:r>
            <a:endParaRPr lang="de-DE" noProof="0" dirty="0"/>
          </a:p>
        </p:txBody>
      </p:sp>
      <p:sp>
        <p:nvSpPr>
          <p:cNvPr id="10" name="Rectangle 3"/>
          <p:cNvSpPr>
            <a:spLocks noGrp="1" noChangeArrowheads="1"/>
          </p:cNvSpPr>
          <p:nvPr>
            <p:ph type="subTitle" idx="1"/>
          </p:nvPr>
        </p:nvSpPr>
        <p:spPr>
          <a:xfrm>
            <a:off x="477901" y="1773238"/>
            <a:ext cx="11234611" cy="647622"/>
          </a:xfrm>
          <a:prstGeom prst="rect">
            <a:avLst/>
          </a:prstGeom>
        </p:spPr>
        <p:txBody>
          <a:bodyPr/>
          <a:lstStyle>
            <a:lvl1pPr marL="0" indent="0">
              <a:buNone/>
              <a:defRPr/>
            </a:lvl1pPr>
          </a:lstStyle>
          <a:p>
            <a:pPr lvl="0"/>
            <a:r>
              <a:rPr lang="de-DE" noProof="0"/>
              <a:t>Formatvorlage des Untertitelmasters durch Klicken bearbeiten</a:t>
            </a:r>
            <a:endParaRPr lang="de-DE" noProof="0" dirty="0"/>
          </a:p>
        </p:txBody>
      </p:sp>
      <p:sp>
        <p:nvSpPr>
          <p:cNvPr id="4" name="Rechteck 3"/>
          <p:cNvSpPr/>
          <p:nvPr userDrawn="1"/>
        </p:nvSpPr>
        <p:spPr bwMode="auto">
          <a:xfrm>
            <a:off x="9360453" y="6237390"/>
            <a:ext cx="2496347" cy="540000"/>
          </a:xfrm>
          <a:prstGeom prst="rect">
            <a:avLst/>
          </a:prstGeom>
          <a:solidFill>
            <a:schemeClr val="bg1"/>
          </a:solidFill>
          <a:ln w="0">
            <a:solidFill>
              <a:schemeClr val="bg1">
                <a:alpha val="0"/>
              </a:schemeClr>
            </a:solidFill>
            <a:round/>
            <a:headEnd type="arrow" w="med" len="med"/>
            <a:tailEnd type="none" w="med" len="med"/>
          </a:ln>
          <a:effectLst/>
        </p:spPr>
        <p:txBody>
          <a:bodyPr rtlCol="0" anchor="ctr"/>
          <a:lstStyle/>
          <a:p>
            <a:pPr algn="ctr"/>
            <a:endParaRPr lang="de-DE" sz="1800"/>
          </a:p>
        </p:txBody>
      </p:sp>
      <p:sp>
        <p:nvSpPr>
          <p:cNvPr id="12" name="Line 12"/>
          <p:cNvSpPr>
            <a:spLocks noChangeShapeType="1"/>
          </p:cNvSpPr>
          <p:nvPr userDrawn="1"/>
        </p:nvSpPr>
        <p:spPr bwMode="auto">
          <a:xfrm flipV="1">
            <a:off x="477900" y="404813"/>
            <a:ext cx="11234612"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3" name="Line 13"/>
          <p:cNvSpPr>
            <a:spLocks noChangeShapeType="1"/>
          </p:cNvSpPr>
          <p:nvPr userDrawn="1"/>
        </p:nvSpPr>
        <p:spPr bwMode="auto">
          <a:xfrm>
            <a:off x="477901" y="2492870"/>
            <a:ext cx="1123461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5" name="Rechteck 4"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dirty="0">
                <a:solidFill>
                  <a:schemeClr val="tx2"/>
                </a:solidFill>
              </a:rPr>
              <a:t>Diesen Kasten nicht löschen (ist für die Funktion der Folie wichtig)</a:t>
            </a:r>
          </a:p>
        </p:txBody>
      </p:sp>
      <p:pic>
        <p:nvPicPr>
          <p:cNvPr id="2" name="Grafik 1" descr="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35421" y="3429000"/>
            <a:ext cx="4321162" cy="711502"/>
          </a:xfrm>
          <a:prstGeom prst="rect">
            <a:avLst/>
          </a:prstGeom>
        </p:spPr>
      </p:pic>
      <p:grpSp>
        <p:nvGrpSpPr>
          <p:cNvPr id="11" name="Gruppieren 10"/>
          <p:cNvGrpSpPr/>
          <p:nvPr userDrawn="1"/>
        </p:nvGrpSpPr>
        <p:grpSpPr>
          <a:xfrm>
            <a:off x="0" y="6993540"/>
            <a:ext cx="5832909" cy="324000"/>
            <a:chOff x="0" y="7101510"/>
            <a:chExt cx="5832150" cy="324000"/>
          </a:xfrm>
        </p:grpSpPr>
        <p:sp>
          <p:nvSpPr>
            <p:cNvPr id="14" name="Rechteck 13"/>
            <p:cNvSpPr/>
            <p:nvPr userDrawn="1"/>
          </p:nvSpPr>
          <p:spPr>
            <a:xfrm>
              <a:off x="0" y="7101510"/>
              <a:ext cx="180000" cy="3240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23</a:t>
              </a:r>
            </a:p>
            <a:p>
              <a:pPr algn="l">
                <a:lnSpc>
                  <a:spcPts val="600"/>
                </a:lnSpc>
              </a:pPr>
              <a:r>
                <a:rPr lang="de-DE" sz="900" dirty="0">
                  <a:solidFill>
                    <a:schemeClr val="tx1"/>
                  </a:solidFill>
                </a:rPr>
                <a:t>G 156</a:t>
              </a:r>
            </a:p>
            <a:p>
              <a:pPr algn="l">
                <a:lnSpc>
                  <a:spcPts val="600"/>
                </a:lnSpc>
              </a:pPr>
              <a:r>
                <a:rPr lang="de-DE" sz="900" dirty="0">
                  <a:solidFill>
                    <a:schemeClr val="tx1"/>
                  </a:solidFill>
                </a:rPr>
                <a:t>B 125</a:t>
              </a:r>
            </a:p>
          </p:txBody>
        </p:sp>
        <p:sp>
          <p:nvSpPr>
            <p:cNvPr id="15" name="Rechteck 14"/>
            <p:cNvSpPr/>
            <p:nvPr userDrawn="1"/>
          </p:nvSpPr>
          <p:spPr>
            <a:xfrm>
              <a:off x="942025" y="7101510"/>
              <a:ext cx="180000" cy="324000"/>
            </a:xfrm>
            <a:prstGeom prst="rect">
              <a:avLst/>
            </a:prstGeom>
            <a:solidFill>
              <a:srgbClr val="F294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242</a:t>
              </a:r>
            </a:p>
            <a:p>
              <a:pPr algn="l">
                <a:lnSpc>
                  <a:spcPts val="600"/>
                </a:lnSpc>
              </a:pPr>
              <a:r>
                <a:rPr lang="de-DE" sz="900" dirty="0">
                  <a:solidFill>
                    <a:schemeClr val="tx1"/>
                  </a:solidFill>
                </a:rPr>
                <a:t>G 148</a:t>
              </a:r>
            </a:p>
            <a:p>
              <a:pPr algn="l">
                <a:lnSpc>
                  <a:spcPts val="600"/>
                </a:lnSpc>
              </a:pPr>
              <a:r>
                <a:rPr lang="de-DE" sz="900" dirty="0">
                  <a:solidFill>
                    <a:schemeClr val="tx1"/>
                  </a:solidFill>
                </a:rPr>
                <a:t>B 0</a:t>
              </a:r>
            </a:p>
          </p:txBody>
        </p:sp>
        <p:sp>
          <p:nvSpPr>
            <p:cNvPr id="16" name="Rechteck 15"/>
            <p:cNvSpPr/>
            <p:nvPr userDrawn="1"/>
          </p:nvSpPr>
          <p:spPr>
            <a:xfrm>
              <a:off x="1884050" y="7101510"/>
              <a:ext cx="180000" cy="324000"/>
            </a:xfrm>
            <a:prstGeom prst="rect">
              <a:avLst/>
            </a:prstGeom>
            <a:solidFill>
              <a:srgbClr val="1F82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31</a:t>
              </a:r>
            </a:p>
            <a:p>
              <a:pPr algn="l">
                <a:lnSpc>
                  <a:spcPts val="600"/>
                </a:lnSpc>
              </a:pPr>
              <a:r>
                <a:rPr lang="de-DE" sz="900" dirty="0">
                  <a:solidFill>
                    <a:schemeClr val="tx1"/>
                  </a:solidFill>
                </a:rPr>
                <a:t>G 130</a:t>
              </a:r>
            </a:p>
            <a:p>
              <a:pPr algn="l">
                <a:lnSpc>
                  <a:spcPts val="600"/>
                </a:lnSpc>
              </a:pPr>
              <a:r>
                <a:rPr lang="de-DE" sz="900" dirty="0">
                  <a:solidFill>
                    <a:schemeClr val="tx1"/>
                  </a:solidFill>
                </a:rPr>
                <a:t>B 192</a:t>
              </a:r>
            </a:p>
          </p:txBody>
        </p:sp>
        <p:sp>
          <p:nvSpPr>
            <p:cNvPr id="17" name="Rechteck 16"/>
            <p:cNvSpPr/>
            <p:nvPr userDrawn="1"/>
          </p:nvSpPr>
          <p:spPr>
            <a:xfrm>
              <a:off x="2826075" y="7101510"/>
              <a:ext cx="180000" cy="324000"/>
            </a:xfrm>
            <a:prstGeom prst="rect">
              <a:avLst/>
            </a:prstGeom>
            <a:solidFill>
              <a:srgbClr val="E2001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226</a:t>
              </a:r>
            </a:p>
            <a:p>
              <a:pPr algn="l">
                <a:lnSpc>
                  <a:spcPts val="600"/>
                </a:lnSpc>
              </a:pPr>
              <a:r>
                <a:rPr lang="de-DE" sz="900" dirty="0">
                  <a:solidFill>
                    <a:schemeClr val="tx1"/>
                  </a:solidFill>
                </a:rPr>
                <a:t>G 0</a:t>
              </a:r>
            </a:p>
            <a:p>
              <a:pPr algn="l">
                <a:lnSpc>
                  <a:spcPts val="600"/>
                </a:lnSpc>
              </a:pPr>
              <a:r>
                <a:rPr lang="de-DE" sz="900" dirty="0">
                  <a:solidFill>
                    <a:schemeClr val="tx1"/>
                  </a:solidFill>
                </a:rPr>
                <a:t>B 26</a:t>
              </a:r>
            </a:p>
          </p:txBody>
        </p:sp>
        <p:sp>
          <p:nvSpPr>
            <p:cNvPr id="18" name="Rechteck 17"/>
            <p:cNvSpPr/>
            <p:nvPr userDrawn="1"/>
          </p:nvSpPr>
          <p:spPr>
            <a:xfrm>
              <a:off x="3768100" y="7101510"/>
              <a:ext cx="180000" cy="324000"/>
            </a:xfrm>
            <a:prstGeom prst="rect">
              <a:avLst/>
            </a:prstGeom>
            <a:solidFill>
              <a:srgbClr val="B1C8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95</a:t>
              </a:r>
            </a:p>
            <a:p>
              <a:pPr algn="l">
                <a:lnSpc>
                  <a:spcPts val="600"/>
                </a:lnSpc>
              </a:pPr>
              <a:r>
                <a:rPr lang="de-DE" sz="900" dirty="0">
                  <a:solidFill>
                    <a:schemeClr val="tx1"/>
                  </a:solidFill>
                </a:rPr>
                <a:t>G 200</a:t>
              </a:r>
            </a:p>
            <a:p>
              <a:pPr algn="l">
                <a:lnSpc>
                  <a:spcPts val="600"/>
                </a:lnSpc>
              </a:pPr>
              <a:r>
                <a:rPr lang="de-DE" sz="900" dirty="0">
                  <a:solidFill>
                    <a:schemeClr val="tx1"/>
                  </a:solidFill>
                </a:rPr>
                <a:t>B 0</a:t>
              </a:r>
            </a:p>
          </p:txBody>
        </p:sp>
        <p:sp>
          <p:nvSpPr>
            <p:cNvPr id="19" name="Rechteck 18"/>
            <p:cNvSpPr/>
            <p:nvPr userDrawn="1"/>
          </p:nvSpPr>
          <p:spPr>
            <a:xfrm>
              <a:off x="4710125" y="7101510"/>
              <a:ext cx="180000" cy="324000"/>
            </a:xfrm>
            <a:prstGeom prst="rect">
              <a:avLst/>
            </a:prstGeom>
            <a:solidFill>
              <a:srgbClr val="FEEFD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254</a:t>
              </a:r>
            </a:p>
            <a:p>
              <a:pPr algn="l">
                <a:lnSpc>
                  <a:spcPts val="600"/>
                </a:lnSpc>
              </a:pPr>
              <a:r>
                <a:rPr lang="de-DE" sz="900" dirty="0">
                  <a:solidFill>
                    <a:schemeClr val="tx1"/>
                  </a:solidFill>
                </a:rPr>
                <a:t>G 239</a:t>
              </a:r>
            </a:p>
            <a:p>
              <a:pPr algn="l">
                <a:lnSpc>
                  <a:spcPts val="600"/>
                </a:lnSpc>
              </a:pPr>
              <a:r>
                <a:rPr lang="de-DE" sz="900" dirty="0">
                  <a:solidFill>
                    <a:schemeClr val="tx1"/>
                  </a:solidFill>
                </a:rPr>
                <a:t>B 214</a:t>
              </a:r>
            </a:p>
          </p:txBody>
        </p:sp>
        <p:sp>
          <p:nvSpPr>
            <p:cNvPr id="20" name="Rechteck 19"/>
            <p:cNvSpPr/>
            <p:nvPr userDrawn="1"/>
          </p:nvSpPr>
          <p:spPr>
            <a:xfrm>
              <a:off x="5652150" y="7101510"/>
              <a:ext cx="180000" cy="324000"/>
            </a:xfrm>
            <a:prstGeom prst="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225</a:t>
              </a:r>
            </a:p>
            <a:p>
              <a:pPr algn="l">
                <a:lnSpc>
                  <a:spcPts val="600"/>
                </a:lnSpc>
              </a:pPr>
              <a:r>
                <a:rPr lang="de-DE" sz="900" dirty="0">
                  <a:solidFill>
                    <a:schemeClr val="tx1"/>
                  </a:solidFill>
                </a:rPr>
                <a:t>G 227</a:t>
              </a:r>
            </a:p>
            <a:p>
              <a:pPr algn="l">
                <a:lnSpc>
                  <a:spcPts val="600"/>
                </a:lnSpc>
              </a:pPr>
              <a:r>
                <a:rPr lang="de-DE" sz="900" dirty="0">
                  <a:solidFill>
                    <a:schemeClr val="tx1"/>
                  </a:solidFill>
                </a:rPr>
                <a:t>B 227</a:t>
              </a:r>
            </a:p>
          </p:txBody>
        </p:sp>
      </p:grpSp>
      <p:pic>
        <p:nvPicPr>
          <p:cNvPr id="21" name="Picture 36" descr="lb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72462" y="6345480"/>
            <a:ext cx="14400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459108"/>
      </p:ext>
    </p:extLst>
  </p:cSld>
  <p:clrMapOvr>
    <a:masterClrMapping/>
  </p:clrMapOvr>
  <p:transition>
    <p:circle/>
  </p:transition>
  <p:extLst>
    <p:ext uri="{DCECCB84-F9BA-43D5-87BE-67443E8EF086}">
      <p15:sldGuideLst xmlns:p15="http://schemas.microsoft.com/office/powerpoint/2012/main">
        <p15:guide id="1" orient="horz" pos="2160">
          <p15:clr>
            <a:srgbClr val="FBAE40"/>
          </p15:clr>
        </p15:guide>
        <p15:guide id="2" pos="3839">
          <p15:clr>
            <a:srgbClr val="FBAE40"/>
          </p15:clr>
        </p15:guide>
        <p15:guide id="3" pos="7378">
          <p15:clr>
            <a:srgbClr val="FBAE40"/>
          </p15:clr>
        </p15:guide>
        <p15:guide id="4" pos="30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 mit Bild">
    <p:spTree>
      <p:nvGrpSpPr>
        <p:cNvPr id="1" name=""/>
        <p:cNvGrpSpPr/>
        <p:nvPr/>
      </p:nvGrpSpPr>
      <p:grpSpPr>
        <a:xfrm>
          <a:off x="0" y="0"/>
          <a:ext cx="0" cy="0"/>
          <a:chOff x="0" y="0"/>
          <a:chExt cx="0" cy="0"/>
        </a:xfrm>
      </p:grpSpPr>
      <p:sp>
        <p:nvSpPr>
          <p:cNvPr id="8" name="Line 7"/>
          <p:cNvSpPr>
            <a:spLocks noChangeShapeType="1"/>
          </p:cNvSpPr>
          <p:nvPr userDrawn="1"/>
        </p:nvSpPr>
        <p:spPr bwMode="auto">
          <a:xfrm flipV="1">
            <a:off x="477901" y="6165379"/>
            <a:ext cx="11236200"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9" name="Rectangle 2"/>
          <p:cNvSpPr>
            <a:spLocks noGrp="1" noChangeArrowheads="1"/>
          </p:cNvSpPr>
          <p:nvPr>
            <p:ph type="ctrTitle"/>
          </p:nvPr>
        </p:nvSpPr>
        <p:spPr>
          <a:xfrm>
            <a:off x="477901" y="476823"/>
            <a:ext cx="11234612" cy="1008140"/>
          </a:xfrm>
          <a:noFill/>
        </p:spPr>
        <p:txBody>
          <a:bodyPr/>
          <a:lstStyle>
            <a:lvl1pPr marL="0" indent="0">
              <a:defRPr sz="3200" cap="all" baseline="0"/>
            </a:lvl1pPr>
          </a:lstStyle>
          <a:p>
            <a:pPr lvl="0"/>
            <a:r>
              <a:rPr lang="de-DE" noProof="0"/>
              <a:t>Titelmasterformat durch Klicken bearbeiten</a:t>
            </a:r>
            <a:endParaRPr lang="de-DE" noProof="0" dirty="0"/>
          </a:p>
        </p:txBody>
      </p:sp>
      <p:sp>
        <p:nvSpPr>
          <p:cNvPr id="10" name="Rectangle 3"/>
          <p:cNvSpPr>
            <a:spLocks noGrp="1" noChangeArrowheads="1"/>
          </p:cNvSpPr>
          <p:nvPr>
            <p:ph type="subTitle" idx="1"/>
          </p:nvPr>
        </p:nvSpPr>
        <p:spPr>
          <a:xfrm>
            <a:off x="477901" y="1773238"/>
            <a:ext cx="11234611" cy="647622"/>
          </a:xfrm>
          <a:prstGeom prst="rect">
            <a:avLst/>
          </a:prstGeom>
        </p:spPr>
        <p:txBody>
          <a:bodyPr/>
          <a:lstStyle>
            <a:lvl1pPr marL="0" indent="0">
              <a:buNone/>
              <a:defRPr/>
            </a:lvl1pPr>
          </a:lstStyle>
          <a:p>
            <a:pPr lvl="0"/>
            <a:r>
              <a:rPr lang="de-DE" noProof="0"/>
              <a:t>Formatvorlage des Untertitelmasters durch Klicken bearbeiten</a:t>
            </a:r>
            <a:endParaRPr lang="de-DE" noProof="0" dirty="0"/>
          </a:p>
        </p:txBody>
      </p:sp>
      <p:sp>
        <p:nvSpPr>
          <p:cNvPr id="12" name="Line 12"/>
          <p:cNvSpPr>
            <a:spLocks noChangeShapeType="1"/>
          </p:cNvSpPr>
          <p:nvPr userDrawn="1"/>
        </p:nvSpPr>
        <p:spPr bwMode="auto">
          <a:xfrm flipV="1">
            <a:off x="477900" y="404813"/>
            <a:ext cx="11234612"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3" name="Line 13"/>
          <p:cNvSpPr>
            <a:spLocks noChangeShapeType="1"/>
          </p:cNvSpPr>
          <p:nvPr userDrawn="1"/>
        </p:nvSpPr>
        <p:spPr bwMode="auto">
          <a:xfrm>
            <a:off x="477901" y="2492870"/>
            <a:ext cx="1123461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1" name="Bildplatzhalter 2"/>
          <p:cNvSpPr>
            <a:spLocks noGrp="1"/>
          </p:cNvSpPr>
          <p:nvPr>
            <p:ph type="pic" sz="quarter" idx="10"/>
          </p:nvPr>
        </p:nvSpPr>
        <p:spPr>
          <a:xfrm>
            <a:off x="477901" y="2636890"/>
            <a:ext cx="11234611" cy="3384470"/>
          </a:xfrm>
          <a:prstGeom prst="rect">
            <a:avLst/>
          </a:prstGeom>
        </p:spPr>
        <p:txBody>
          <a:bodyPr anchor="ctr" anchorCtr="0"/>
          <a:lstStyle>
            <a:lvl1pPr marL="0" indent="0" algn="ctr">
              <a:buNone/>
              <a:defRPr/>
            </a:lvl1pPr>
          </a:lstStyle>
          <a:p>
            <a:r>
              <a:rPr lang="de-DE"/>
              <a:t>Bild durch Klicken auf Symbol hinzufügen</a:t>
            </a:r>
            <a:endParaRPr lang="de-DE" dirty="0"/>
          </a:p>
        </p:txBody>
      </p:sp>
      <p:sp>
        <p:nvSpPr>
          <p:cNvPr id="14" name="Rechteck 13"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dirty="0">
                <a:solidFill>
                  <a:schemeClr val="tx2"/>
                </a:solidFill>
              </a:rPr>
              <a:t>Diesen Kasten nicht löschen (ist für die Funktion der Folie wichtig)</a:t>
            </a:r>
          </a:p>
        </p:txBody>
      </p:sp>
      <p:grpSp>
        <p:nvGrpSpPr>
          <p:cNvPr id="16" name="Gruppieren 15"/>
          <p:cNvGrpSpPr/>
          <p:nvPr userDrawn="1"/>
        </p:nvGrpSpPr>
        <p:grpSpPr>
          <a:xfrm>
            <a:off x="0" y="6993540"/>
            <a:ext cx="5832909" cy="324000"/>
            <a:chOff x="0" y="7101510"/>
            <a:chExt cx="5832150" cy="324000"/>
          </a:xfrm>
        </p:grpSpPr>
        <p:sp>
          <p:nvSpPr>
            <p:cNvPr id="17" name="Rechteck 16"/>
            <p:cNvSpPr/>
            <p:nvPr userDrawn="1"/>
          </p:nvSpPr>
          <p:spPr>
            <a:xfrm>
              <a:off x="0" y="7101510"/>
              <a:ext cx="180000" cy="3240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23</a:t>
              </a:r>
            </a:p>
            <a:p>
              <a:pPr algn="l">
                <a:lnSpc>
                  <a:spcPts val="600"/>
                </a:lnSpc>
              </a:pPr>
              <a:r>
                <a:rPr lang="de-DE" sz="900" dirty="0">
                  <a:solidFill>
                    <a:schemeClr val="tx1"/>
                  </a:solidFill>
                </a:rPr>
                <a:t>G 156</a:t>
              </a:r>
            </a:p>
            <a:p>
              <a:pPr algn="l">
                <a:lnSpc>
                  <a:spcPts val="600"/>
                </a:lnSpc>
              </a:pPr>
              <a:r>
                <a:rPr lang="de-DE" sz="900" dirty="0">
                  <a:solidFill>
                    <a:schemeClr val="tx1"/>
                  </a:solidFill>
                </a:rPr>
                <a:t>B 125</a:t>
              </a:r>
            </a:p>
          </p:txBody>
        </p:sp>
        <p:sp>
          <p:nvSpPr>
            <p:cNvPr id="18" name="Rechteck 17"/>
            <p:cNvSpPr/>
            <p:nvPr userDrawn="1"/>
          </p:nvSpPr>
          <p:spPr>
            <a:xfrm>
              <a:off x="942025" y="7101510"/>
              <a:ext cx="180000" cy="324000"/>
            </a:xfrm>
            <a:prstGeom prst="rect">
              <a:avLst/>
            </a:prstGeom>
            <a:solidFill>
              <a:srgbClr val="F294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242</a:t>
              </a:r>
            </a:p>
            <a:p>
              <a:pPr algn="l">
                <a:lnSpc>
                  <a:spcPts val="600"/>
                </a:lnSpc>
              </a:pPr>
              <a:r>
                <a:rPr lang="de-DE" sz="900" dirty="0">
                  <a:solidFill>
                    <a:schemeClr val="tx1"/>
                  </a:solidFill>
                </a:rPr>
                <a:t>G 148</a:t>
              </a:r>
            </a:p>
            <a:p>
              <a:pPr algn="l">
                <a:lnSpc>
                  <a:spcPts val="600"/>
                </a:lnSpc>
              </a:pPr>
              <a:r>
                <a:rPr lang="de-DE" sz="900" dirty="0">
                  <a:solidFill>
                    <a:schemeClr val="tx1"/>
                  </a:solidFill>
                </a:rPr>
                <a:t>B 0</a:t>
              </a:r>
            </a:p>
          </p:txBody>
        </p:sp>
        <p:sp>
          <p:nvSpPr>
            <p:cNvPr id="19" name="Rechteck 18"/>
            <p:cNvSpPr/>
            <p:nvPr userDrawn="1"/>
          </p:nvSpPr>
          <p:spPr>
            <a:xfrm>
              <a:off x="1884050" y="7101510"/>
              <a:ext cx="180000" cy="324000"/>
            </a:xfrm>
            <a:prstGeom prst="rect">
              <a:avLst/>
            </a:prstGeom>
            <a:solidFill>
              <a:srgbClr val="1F82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31</a:t>
              </a:r>
            </a:p>
            <a:p>
              <a:pPr algn="l">
                <a:lnSpc>
                  <a:spcPts val="600"/>
                </a:lnSpc>
              </a:pPr>
              <a:r>
                <a:rPr lang="de-DE" sz="900" dirty="0">
                  <a:solidFill>
                    <a:schemeClr val="tx1"/>
                  </a:solidFill>
                </a:rPr>
                <a:t>G 130</a:t>
              </a:r>
            </a:p>
            <a:p>
              <a:pPr algn="l">
                <a:lnSpc>
                  <a:spcPts val="600"/>
                </a:lnSpc>
              </a:pPr>
              <a:r>
                <a:rPr lang="de-DE" sz="900" dirty="0">
                  <a:solidFill>
                    <a:schemeClr val="tx1"/>
                  </a:solidFill>
                </a:rPr>
                <a:t>B 192</a:t>
              </a:r>
            </a:p>
          </p:txBody>
        </p:sp>
        <p:sp>
          <p:nvSpPr>
            <p:cNvPr id="20" name="Rechteck 19"/>
            <p:cNvSpPr/>
            <p:nvPr userDrawn="1"/>
          </p:nvSpPr>
          <p:spPr>
            <a:xfrm>
              <a:off x="2826075" y="7101510"/>
              <a:ext cx="180000" cy="324000"/>
            </a:xfrm>
            <a:prstGeom prst="rect">
              <a:avLst/>
            </a:prstGeom>
            <a:solidFill>
              <a:srgbClr val="E2001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226</a:t>
              </a:r>
            </a:p>
            <a:p>
              <a:pPr algn="l">
                <a:lnSpc>
                  <a:spcPts val="600"/>
                </a:lnSpc>
              </a:pPr>
              <a:r>
                <a:rPr lang="de-DE" sz="900" dirty="0">
                  <a:solidFill>
                    <a:schemeClr val="tx1"/>
                  </a:solidFill>
                </a:rPr>
                <a:t>G 0</a:t>
              </a:r>
            </a:p>
            <a:p>
              <a:pPr algn="l">
                <a:lnSpc>
                  <a:spcPts val="600"/>
                </a:lnSpc>
              </a:pPr>
              <a:r>
                <a:rPr lang="de-DE" sz="900" dirty="0">
                  <a:solidFill>
                    <a:schemeClr val="tx1"/>
                  </a:solidFill>
                </a:rPr>
                <a:t>B 26</a:t>
              </a:r>
            </a:p>
          </p:txBody>
        </p:sp>
        <p:sp>
          <p:nvSpPr>
            <p:cNvPr id="21" name="Rechteck 20"/>
            <p:cNvSpPr/>
            <p:nvPr userDrawn="1"/>
          </p:nvSpPr>
          <p:spPr>
            <a:xfrm>
              <a:off x="3768100" y="7101510"/>
              <a:ext cx="180000" cy="324000"/>
            </a:xfrm>
            <a:prstGeom prst="rect">
              <a:avLst/>
            </a:prstGeom>
            <a:solidFill>
              <a:srgbClr val="B1C8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95</a:t>
              </a:r>
            </a:p>
            <a:p>
              <a:pPr algn="l">
                <a:lnSpc>
                  <a:spcPts val="600"/>
                </a:lnSpc>
              </a:pPr>
              <a:r>
                <a:rPr lang="de-DE" sz="900" dirty="0">
                  <a:solidFill>
                    <a:schemeClr val="tx1"/>
                  </a:solidFill>
                </a:rPr>
                <a:t>G 200</a:t>
              </a:r>
            </a:p>
            <a:p>
              <a:pPr algn="l">
                <a:lnSpc>
                  <a:spcPts val="600"/>
                </a:lnSpc>
              </a:pPr>
              <a:r>
                <a:rPr lang="de-DE" sz="900" dirty="0">
                  <a:solidFill>
                    <a:schemeClr val="tx1"/>
                  </a:solidFill>
                </a:rPr>
                <a:t>B 0</a:t>
              </a:r>
            </a:p>
          </p:txBody>
        </p:sp>
        <p:sp>
          <p:nvSpPr>
            <p:cNvPr id="22" name="Rechteck 21"/>
            <p:cNvSpPr/>
            <p:nvPr userDrawn="1"/>
          </p:nvSpPr>
          <p:spPr>
            <a:xfrm>
              <a:off x="4710125" y="7101510"/>
              <a:ext cx="180000" cy="324000"/>
            </a:xfrm>
            <a:prstGeom prst="rect">
              <a:avLst/>
            </a:prstGeom>
            <a:solidFill>
              <a:srgbClr val="FEEFD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254</a:t>
              </a:r>
            </a:p>
            <a:p>
              <a:pPr algn="l">
                <a:lnSpc>
                  <a:spcPts val="600"/>
                </a:lnSpc>
              </a:pPr>
              <a:r>
                <a:rPr lang="de-DE" sz="900" dirty="0">
                  <a:solidFill>
                    <a:schemeClr val="tx1"/>
                  </a:solidFill>
                </a:rPr>
                <a:t>G 239</a:t>
              </a:r>
            </a:p>
            <a:p>
              <a:pPr algn="l">
                <a:lnSpc>
                  <a:spcPts val="600"/>
                </a:lnSpc>
              </a:pPr>
              <a:r>
                <a:rPr lang="de-DE" sz="900" dirty="0">
                  <a:solidFill>
                    <a:schemeClr val="tx1"/>
                  </a:solidFill>
                </a:rPr>
                <a:t>B 214</a:t>
              </a:r>
            </a:p>
          </p:txBody>
        </p:sp>
        <p:sp>
          <p:nvSpPr>
            <p:cNvPr id="23" name="Rechteck 22"/>
            <p:cNvSpPr/>
            <p:nvPr userDrawn="1"/>
          </p:nvSpPr>
          <p:spPr>
            <a:xfrm>
              <a:off x="5652150" y="7101510"/>
              <a:ext cx="180000" cy="324000"/>
            </a:xfrm>
            <a:prstGeom prst="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225</a:t>
              </a:r>
            </a:p>
            <a:p>
              <a:pPr algn="l">
                <a:lnSpc>
                  <a:spcPts val="600"/>
                </a:lnSpc>
              </a:pPr>
              <a:r>
                <a:rPr lang="de-DE" sz="900" dirty="0">
                  <a:solidFill>
                    <a:schemeClr val="tx1"/>
                  </a:solidFill>
                </a:rPr>
                <a:t>G 227</a:t>
              </a:r>
            </a:p>
            <a:p>
              <a:pPr algn="l">
                <a:lnSpc>
                  <a:spcPts val="600"/>
                </a:lnSpc>
              </a:pPr>
              <a:r>
                <a:rPr lang="de-DE" sz="900" dirty="0">
                  <a:solidFill>
                    <a:schemeClr val="tx1"/>
                  </a:solidFill>
                </a:rPr>
                <a:t>B 227</a:t>
              </a:r>
            </a:p>
          </p:txBody>
        </p:sp>
      </p:grpSp>
      <p:pic>
        <p:nvPicPr>
          <p:cNvPr id="26" name="Picture 36" descr="lb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72462" y="6267632"/>
            <a:ext cx="14400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oliennummernplatzhalter 9">
            <a:extLst>
              <a:ext uri="{FF2B5EF4-FFF2-40B4-BE49-F238E27FC236}">
                <a16:creationId xmlns:a16="http://schemas.microsoft.com/office/drawing/2014/main" id="{CC46FFA6-E680-447C-83F4-7FAB12EF24AC}"/>
              </a:ext>
            </a:extLst>
          </p:cNvPr>
          <p:cNvSpPr txBox="1">
            <a:spLocks/>
          </p:cNvSpPr>
          <p:nvPr userDrawn="1"/>
        </p:nvSpPr>
        <p:spPr>
          <a:xfrm>
            <a:off x="479425" y="6455836"/>
            <a:ext cx="72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prstClr val="black"/>
                </a:solidFill>
                <a:latin typeface="Frutiger LT Com 45 Light"/>
              </a:rPr>
              <a:t>Seite</a:t>
            </a:r>
            <a:r>
              <a:rPr lang="en-US">
                <a:solidFill>
                  <a:prstClr val="black"/>
                </a:solidFill>
                <a:latin typeface="Frutiger LT Com 45 Light"/>
              </a:rPr>
              <a:t> </a:t>
            </a:r>
            <a:fld id="{401BA3E4-5E55-4F99-AF09-CC6D6B2539E2}" type="slidenum">
              <a:rPr lang="en-US" smtClean="0">
                <a:solidFill>
                  <a:prstClr val="black"/>
                </a:solidFill>
                <a:latin typeface="Frutiger LT Com 45 Light"/>
              </a:rPr>
              <a:pPr/>
              <a:t>‹Nr.›</a:t>
            </a:fld>
            <a:endParaRPr lang="en-US" dirty="0">
              <a:solidFill>
                <a:prstClr val="black"/>
              </a:solidFill>
              <a:latin typeface="Frutiger LT Com 45 Light"/>
            </a:endParaRPr>
          </a:p>
        </p:txBody>
      </p:sp>
    </p:spTree>
    <p:extLst>
      <p:ext uri="{BB962C8B-B14F-4D97-AF65-F5344CB8AC3E}">
        <p14:creationId xmlns:p14="http://schemas.microsoft.com/office/powerpoint/2010/main" val="3291403682"/>
      </p:ext>
    </p:extLst>
  </p:cSld>
  <p:clrMapOvr>
    <a:masterClrMapping/>
  </p:clrMapOvr>
  <p:transition>
    <p:circl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477901" y="476823"/>
            <a:ext cx="11088399" cy="1007908"/>
          </a:xfrm>
        </p:spPr>
        <p:txBody>
          <a:bodyPr/>
          <a:lstStyle>
            <a:lvl1pPr marL="0" indent="0">
              <a:defRPr sz="3200" cap="all" baseline="0"/>
            </a:lvl1pPr>
          </a:lstStyle>
          <a:p>
            <a:pPr lvl="0"/>
            <a:r>
              <a:rPr lang="de-DE" noProof="0"/>
              <a:t>Titelmasterformat durch Klicken bearbeiten</a:t>
            </a:r>
            <a:endParaRPr lang="de-DE" noProof="0" dirty="0"/>
          </a:p>
        </p:txBody>
      </p:sp>
      <p:sp>
        <p:nvSpPr>
          <p:cNvPr id="6" name="Textplatzhalter 2"/>
          <p:cNvSpPr>
            <a:spLocks noGrp="1"/>
          </p:cNvSpPr>
          <p:nvPr>
            <p:ph type="body" sz="quarter" idx="10"/>
          </p:nvPr>
        </p:nvSpPr>
        <p:spPr>
          <a:xfrm>
            <a:off x="477900" y="1773238"/>
            <a:ext cx="11090101" cy="4248150"/>
          </a:xfrm>
          <a:prstGeom prst="rect">
            <a:avLst/>
          </a:prstGeom>
        </p:spPr>
        <p:txBody>
          <a:bodyPr/>
          <a:lstStyle>
            <a:lvl1pPr marL="360000" indent="-360000">
              <a:buFont typeface="Wingdings" pitchFamily="2" charset="2"/>
              <a:buChar char="n"/>
              <a:defRPr/>
            </a:lvl1pPr>
            <a:lvl2pPr marL="720000" indent="-360000">
              <a:buFont typeface="Wingdings" pitchFamily="2" charset="2"/>
              <a:buChar char="n"/>
              <a:defRPr/>
            </a:lvl2pPr>
            <a:lvl3pPr marL="1080000">
              <a:defRPr/>
            </a:lvl3pPr>
            <a:lvl4pPr marL="1440000">
              <a:defRPr/>
            </a:lvl4pPr>
            <a:lvl5pPr marL="1800000" indent="-3600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Line 12"/>
          <p:cNvSpPr>
            <a:spLocks noChangeShapeType="1"/>
          </p:cNvSpPr>
          <p:nvPr userDrawn="1"/>
        </p:nvSpPr>
        <p:spPr bwMode="auto">
          <a:xfrm flipV="1">
            <a:off x="477900" y="404813"/>
            <a:ext cx="11234612"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9" name="Line 13"/>
          <p:cNvSpPr>
            <a:spLocks noChangeShapeType="1"/>
          </p:cNvSpPr>
          <p:nvPr userDrawn="1"/>
        </p:nvSpPr>
        <p:spPr bwMode="auto">
          <a:xfrm>
            <a:off x="477901" y="1558800"/>
            <a:ext cx="1123461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8" name="Rechteck 7"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dirty="0">
                <a:solidFill>
                  <a:schemeClr val="tx2"/>
                </a:solidFill>
              </a:rPr>
              <a:t>Diesen Kasten nicht löschen (ist für die Funktion der Folie wichtig)</a:t>
            </a:r>
          </a:p>
        </p:txBody>
      </p:sp>
      <p:sp>
        <p:nvSpPr>
          <p:cNvPr id="11" name="Line 7"/>
          <p:cNvSpPr>
            <a:spLocks noChangeShapeType="1"/>
          </p:cNvSpPr>
          <p:nvPr userDrawn="1"/>
        </p:nvSpPr>
        <p:spPr bwMode="auto">
          <a:xfrm flipV="1">
            <a:off x="477901" y="6165379"/>
            <a:ext cx="11236200"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grpSp>
        <p:nvGrpSpPr>
          <p:cNvPr id="12" name="Gruppieren 11"/>
          <p:cNvGrpSpPr/>
          <p:nvPr userDrawn="1"/>
        </p:nvGrpSpPr>
        <p:grpSpPr>
          <a:xfrm>
            <a:off x="0" y="6993540"/>
            <a:ext cx="5832909" cy="324000"/>
            <a:chOff x="0" y="7101510"/>
            <a:chExt cx="5832150" cy="324000"/>
          </a:xfrm>
        </p:grpSpPr>
        <p:sp>
          <p:nvSpPr>
            <p:cNvPr id="13" name="Rechteck 12"/>
            <p:cNvSpPr/>
            <p:nvPr userDrawn="1"/>
          </p:nvSpPr>
          <p:spPr>
            <a:xfrm>
              <a:off x="0" y="7101510"/>
              <a:ext cx="180000" cy="3240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23</a:t>
              </a:r>
            </a:p>
            <a:p>
              <a:pPr algn="l">
                <a:lnSpc>
                  <a:spcPts val="600"/>
                </a:lnSpc>
              </a:pPr>
              <a:r>
                <a:rPr lang="de-DE" sz="900" dirty="0">
                  <a:solidFill>
                    <a:schemeClr val="tx1"/>
                  </a:solidFill>
                </a:rPr>
                <a:t>G 156</a:t>
              </a:r>
            </a:p>
            <a:p>
              <a:pPr algn="l">
                <a:lnSpc>
                  <a:spcPts val="600"/>
                </a:lnSpc>
              </a:pPr>
              <a:r>
                <a:rPr lang="de-DE" sz="900" dirty="0">
                  <a:solidFill>
                    <a:schemeClr val="tx1"/>
                  </a:solidFill>
                </a:rPr>
                <a:t>B 125</a:t>
              </a:r>
            </a:p>
          </p:txBody>
        </p:sp>
        <p:sp>
          <p:nvSpPr>
            <p:cNvPr id="14" name="Rechteck 13"/>
            <p:cNvSpPr/>
            <p:nvPr userDrawn="1"/>
          </p:nvSpPr>
          <p:spPr>
            <a:xfrm>
              <a:off x="942025" y="7101510"/>
              <a:ext cx="180000" cy="324000"/>
            </a:xfrm>
            <a:prstGeom prst="rect">
              <a:avLst/>
            </a:prstGeom>
            <a:solidFill>
              <a:srgbClr val="F294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242</a:t>
              </a:r>
            </a:p>
            <a:p>
              <a:pPr algn="l">
                <a:lnSpc>
                  <a:spcPts val="600"/>
                </a:lnSpc>
              </a:pPr>
              <a:r>
                <a:rPr lang="de-DE" sz="900" dirty="0">
                  <a:solidFill>
                    <a:schemeClr val="tx1"/>
                  </a:solidFill>
                </a:rPr>
                <a:t>G 148</a:t>
              </a:r>
            </a:p>
            <a:p>
              <a:pPr algn="l">
                <a:lnSpc>
                  <a:spcPts val="600"/>
                </a:lnSpc>
              </a:pPr>
              <a:r>
                <a:rPr lang="de-DE" sz="900" dirty="0">
                  <a:solidFill>
                    <a:schemeClr val="tx1"/>
                  </a:solidFill>
                </a:rPr>
                <a:t>B 0</a:t>
              </a:r>
            </a:p>
          </p:txBody>
        </p:sp>
        <p:sp>
          <p:nvSpPr>
            <p:cNvPr id="15" name="Rechteck 14"/>
            <p:cNvSpPr/>
            <p:nvPr userDrawn="1"/>
          </p:nvSpPr>
          <p:spPr>
            <a:xfrm>
              <a:off x="1884050" y="7101510"/>
              <a:ext cx="180000" cy="324000"/>
            </a:xfrm>
            <a:prstGeom prst="rect">
              <a:avLst/>
            </a:prstGeom>
            <a:solidFill>
              <a:srgbClr val="1F82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31</a:t>
              </a:r>
            </a:p>
            <a:p>
              <a:pPr algn="l">
                <a:lnSpc>
                  <a:spcPts val="600"/>
                </a:lnSpc>
              </a:pPr>
              <a:r>
                <a:rPr lang="de-DE" sz="900" dirty="0">
                  <a:solidFill>
                    <a:schemeClr val="tx1"/>
                  </a:solidFill>
                </a:rPr>
                <a:t>G 130</a:t>
              </a:r>
            </a:p>
            <a:p>
              <a:pPr algn="l">
                <a:lnSpc>
                  <a:spcPts val="600"/>
                </a:lnSpc>
              </a:pPr>
              <a:r>
                <a:rPr lang="de-DE" sz="900" dirty="0">
                  <a:solidFill>
                    <a:schemeClr val="tx1"/>
                  </a:solidFill>
                </a:rPr>
                <a:t>B 192</a:t>
              </a:r>
            </a:p>
          </p:txBody>
        </p:sp>
        <p:sp>
          <p:nvSpPr>
            <p:cNvPr id="16" name="Rechteck 15"/>
            <p:cNvSpPr/>
            <p:nvPr userDrawn="1"/>
          </p:nvSpPr>
          <p:spPr>
            <a:xfrm>
              <a:off x="2826075" y="7101510"/>
              <a:ext cx="180000" cy="324000"/>
            </a:xfrm>
            <a:prstGeom prst="rect">
              <a:avLst/>
            </a:prstGeom>
            <a:solidFill>
              <a:srgbClr val="E2001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226</a:t>
              </a:r>
            </a:p>
            <a:p>
              <a:pPr algn="l">
                <a:lnSpc>
                  <a:spcPts val="600"/>
                </a:lnSpc>
              </a:pPr>
              <a:r>
                <a:rPr lang="de-DE" sz="900" dirty="0">
                  <a:solidFill>
                    <a:schemeClr val="tx1"/>
                  </a:solidFill>
                </a:rPr>
                <a:t>G 0</a:t>
              </a:r>
            </a:p>
            <a:p>
              <a:pPr algn="l">
                <a:lnSpc>
                  <a:spcPts val="600"/>
                </a:lnSpc>
              </a:pPr>
              <a:r>
                <a:rPr lang="de-DE" sz="900" dirty="0">
                  <a:solidFill>
                    <a:schemeClr val="tx1"/>
                  </a:solidFill>
                </a:rPr>
                <a:t>B 26</a:t>
              </a:r>
            </a:p>
          </p:txBody>
        </p:sp>
        <p:sp>
          <p:nvSpPr>
            <p:cNvPr id="17" name="Rechteck 16"/>
            <p:cNvSpPr/>
            <p:nvPr userDrawn="1"/>
          </p:nvSpPr>
          <p:spPr>
            <a:xfrm>
              <a:off x="3768100" y="7101510"/>
              <a:ext cx="180000" cy="324000"/>
            </a:xfrm>
            <a:prstGeom prst="rect">
              <a:avLst/>
            </a:prstGeom>
            <a:solidFill>
              <a:srgbClr val="B1C8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95</a:t>
              </a:r>
            </a:p>
            <a:p>
              <a:pPr algn="l">
                <a:lnSpc>
                  <a:spcPts val="600"/>
                </a:lnSpc>
              </a:pPr>
              <a:r>
                <a:rPr lang="de-DE" sz="900" dirty="0">
                  <a:solidFill>
                    <a:schemeClr val="tx1"/>
                  </a:solidFill>
                </a:rPr>
                <a:t>G 200</a:t>
              </a:r>
            </a:p>
            <a:p>
              <a:pPr algn="l">
                <a:lnSpc>
                  <a:spcPts val="600"/>
                </a:lnSpc>
              </a:pPr>
              <a:r>
                <a:rPr lang="de-DE" sz="900" dirty="0">
                  <a:solidFill>
                    <a:schemeClr val="tx1"/>
                  </a:solidFill>
                </a:rPr>
                <a:t>B 0</a:t>
              </a:r>
            </a:p>
          </p:txBody>
        </p:sp>
        <p:sp>
          <p:nvSpPr>
            <p:cNvPr id="18" name="Rechteck 17"/>
            <p:cNvSpPr/>
            <p:nvPr userDrawn="1"/>
          </p:nvSpPr>
          <p:spPr>
            <a:xfrm>
              <a:off x="4710125" y="7101510"/>
              <a:ext cx="180000" cy="324000"/>
            </a:xfrm>
            <a:prstGeom prst="rect">
              <a:avLst/>
            </a:prstGeom>
            <a:solidFill>
              <a:srgbClr val="FEEFD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254</a:t>
              </a:r>
            </a:p>
            <a:p>
              <a:pPr algn="l">
                <a:lnSpc>
                  <a:spcPts val="600"/>
                </a:lnSpc>
              </a:pPr>
              <a:r>
                <a:rPr lang="de-DE" sz="900" dirty="0">
                  <a:solidFill>
                    <a:schemeClr val="tx1"/>
                  </a:solidFill>
                </a:rPr>
                <a:t>G 239</a:t>
              </a:r>
            </a:p>
            <a:p>
              <a:pPr algn="l">
                <a:lnSpc>
                  <a:spcPts val="600"/>
                </a:lnSpc>
              </a:pPr>
              <a:r>
                <a:rPr lang="de-DE" sz="900" dirty="0">
                  <a:solidFill>
                    <a:schemeClr val="tx1"/>
                  </a:solidFill>
                </a:rPr>
                <a:t>B 214</a:t>
              </a:r>
            </a:p>
          </p:txBody>
        </p:sp>
        <p:sp>
          <p:nvSpPr>
            <p:cNvPr id="19" name="Rechteck 18"/>
            <p:cNvSpPr/>
            <p:nvPr userDrawn="1"/>
          </p:nvSpPr>
          <p:spPr>
            <a:xfrm>
              <a:off x="5652150" y="7101510"/>
              <a:ext cx="180000" cy="324000"/>
            </a:xfrm>
            <a:prstGeom prst="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225</a:t>
              </a:r>
            </a:p>
            <a:p>
              <a:pPr algn="l">
                <a:lnSpc>
                  <a:spcPts val="600"/>
                </a:lnSpc>
              </a:pPr>
              <a:r>
                <a:rPr lang="de-DE" sz="900" dirty="0">
                  <a:solidFill>
                    <a:schemeClr val="tx1"/>
                  </a:solidFill>
                </a:rPr>
                <a:t>G 227</a:t>
              </a:r>
            </a:p>
            <a:p>
              <a:pPr algn="l">
                <a:lnSpc>
                  <a:spcPts val="600"/>
                </a:lnSpc>
              </a:pPr>
              <a:r>
                <a:rPr lang="de-DE" sz="900" dirty="0">
                  <a:solidFill>
                    <a:schemeClr val="tx1"/>
                  </a:solidFill>
                </a:rPr>
                <a:t>B 227</a:t>
              </a:r>
            </a:p>
          </p:txBody>
        </p:sp>
      </p:grpSp>
      <p:sp>
        <p:nvSpPr>
          <p:cNvPr id="21" name="Foliennummernplatzhalter 9">
            <a:extLst>
              <a:ext uri="{FF2B5EF4-FFF2-40B4-BE49-F238E27FC236}">
                <a16:creationId xmlns:a16="http://schemas.microsoft.com/office/drawing/2014/main" id="{BE87BDF4-CC8B-46BC-8C31-D38ADD0D133A}"/>
              </a:ext>
            </a:extLst>
          </p:cNvPr>
          <p:cNvSpPr txBox="1">
            <a:spLocks/>
          </p:cNvSpPr>
          <p:nvPr userDrawn="1"/>
        </p:nvSpPr>
        <p:spPr>
          <a:xfrm>
            <a:off x="479425" y="6455836"/>
            <a:ext cx="72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prstClr val="black"/>
                </a:solidFill>
                <a:latin typeface="Frutiger LT Com 45 Light"/>
              </a:rPr>
              <a:t>Seite</a:t>
            </a:r>
            <a:r>
              <a:rPr lang="en-US">
                <a:solidFill>
                  <a:prstClr val="black"/>
                </a:solidFill>
                <a:latin typeface="Frutiger LT Com 45 Light"/>
              </a:rPr>
              <a:t> </a:t>
            </a:r>
            <a:fld id="{401BA3E4-5E55-4F99-AF09-CC6D6B2539E2}" type="slidenum">
              <a:rPr lang="en-US" smtClean="0">
                <a:solidFill>
                  <a:prstClr val="black"/>
                </a:solidFill>
                <a:latin typeface="Frutiger LT Com 45 Light"/>
              </a:rPr>
              <a:pPr/>
              <a:t>‹Nr.›</a:t>
            </a:fld>
            <a:endParaRPr lang="en-US" dirty="0">
              <a:solidFill>
                <a:prstClr val="black"/>
              </a:solidFill>
              <a:latin typeface="Frutiger LT Com 45 Light"/>
            </a:endParaRPr>
          </a:p>
        </p:txBody>
      </p:sp>
    </p:spTree>
    <p:extLst>
      <p:ext uri="{BB962C8B-B14F-4D97-AF65-F5344CB8AC3E}">
        <p14:creationId xmlns:p14="http://schemas.microsoft.com/office/powerpoint/2010/main" val="3554476702"/>
      </p:ext>
    </p:extLst>
  </p:cSld>
  <p:clrMapOvr>
    <a:masterClrMapping/>
  </p:clrMapOvr>
  <p:transition>
    <p:circl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p:cNvSpPr>
            <a:spLocks noGrp="1"/>
          </p:cNvSpPr>
          <p:nvPr>
            <p:ph type="title"/>
          </p:nvPr>
        </p:nvSpPr>
        <p:spPr>
          <a:xfrm>
            <a:off x="477901" y="334800"/>
            <a:ext cx="11236199" cy="1222538"/>
          </a:xfrm>
        </p:spPr>
        <p:txBody>
          <a:bodyPr wrap="square">
            <a:noAutofit/>
          </a:bodyPr>
          <a:lstStyle>
            <a:lvl1pPr marL="0" indent="0" defTabSz="504000">
              <a:defRPr/>
            </a:lvl1pPr>
          </a:lstStyle>
          <a:p>
            <a:r>
              <a:rPr lang="de-DE" dirty="0"/>
              <a:t>Titelmasterformat durch Klicken bearbeiten</a:t>
            </a:r>
          </a:p>
        </p:txBody>
      </p:sp>
      <p:sp>
        <p:nvSpPr>
          <p:cNvPr id="3" name="Inhaltsplatzhalter 2"/>
          <p:cNvSpPr>
            <a:spLocks noGrp="1"/>
          </p:cNvSpPr>
          <p:nvPr>
            <p:ph idx="1"/>
          </p:nvPr>
        </p:nvSpPr>
        <p:spPr>
          <a:xfrm>
            <a:off x="477901" y="1773239"/>
            <a:ext cx="11234611" cy="4103687"/>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Rechteck 7"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dirty="0">
                <a:solidFill>
                  <a:schemeClr val="tx2"/>
                </a:solidFill>
              </a:rPr>
              <a:t>Diesen Kasten nicht löschen (ist für die Funktion der Folie wichtig)</a:t>
            </a:r>
          </a:p>
        </p:txBody>
      </p:sp>
      <p:pic>
        <p:nvPicPr>
          <p:cNvPr id="7" name="Picture 36" descr="lb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0990" y="6349881"/>
            <a:ext cx="14400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936351"/>
      </p:ext>
    </p:extLst>
  </p:cSld>
  <p:clrMapOvr>
    <a:masterClrMapping/>
  </p:clrMapOvr>
  <p:transition>
    <p:circle/>
  </p:transition>
  <p:extLst>
    <p:ext uri="{DCECCB84-F9BA-43D5-87BE-67443E8EF086}">
      <p15:sldGuideLst xmlns:p15="http://schemas.microsoft.com/office/powerpoint/2012/main">
        <p15:guide id="1" orient="horz" pos="2160">
          <p15:clr>
            <a:srgbClr val="FBAE40"/>
          </p15:clr>
        </p15:guide>
        <p15:guide id="2" pos="3839">
          <p15:clr>
            <a:srgbClr val="FBAE40"/>
          </p15:clr>
        </p15:guide>
        <p15:guide id="3" pos="3840">
          <p15:clr>
            <a:srgbClr val="FBAE40"/>
          </p15:clr>
        </p15:guide>
        <p15:guide id="4" pos="7378">
          <p15:clr>
            <a:srgbClr val="FBAE40"/>
          </p15:clr>
        </p15:guide>
        <p15:guide id="5" pos="301">
          <p15:clr>
            <a:srgbClr val="FBAE40"/>
          </p15:clr>
        </p15:guide>
        <p15:guide id="6" orient="horz" pos="3702">
          <p15:clr>
            <a:srgbClr val="FBAE40"/>
          </p15:clr>
        </p15:guide>
        <p15:guide id="7" orient="horz" pos="21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Inhalt">
    <p:spTree>
      <p:nvGrpSpPr>
        <p:cNvPr id="1" name=""/>
        <p:cNvGrpSpPr/>
        <p:nvPr/>
      </p:nvGrpSpPr>
      <p:grpSpPr>
        <a:xfrm>
          <a:off x="0" y="0"/>
          <a:ext cx="0" cy="0"/>
          <a:chOff x="0" y="0"/>
          <a:chExt cx="0" cy="0"/>
        </a:xfrm>
      </p:grpSpPr>
      <p:sp>
        <p:nvSpPr>
          <p:cNvPr id="2" name="Titel 1"/>
          <p:cNvSpPr>
            <a:spLocks noGrp="1"/>
          </p:cNvSpPr>
          <p:nvPr>
            <p:ph type="title"/>
          </p:nvPr>
        </p:nvSpPr>
        <p:spPr>
          <a:xfrm>
            <a:off x="477901" y="334800"/>
            <a:ext cx="11234612" cy="369332"/>
          </a:xfrm>
        </p:spPr>
        <p:txBody>
          <a:bodyPr wrap="square">
            <a:spAutoFit/>
          </a:bodyPr>
          <a:lstStyle>
            <a:lvl1pPr marL="0" indent="0" defTabSz="504000">
              <a:defRPr/>
            </a:lvl1pPr>
          </a:lstStyle>
          <a:p>
            <a:r>
              <a:rPr lang="de-DE"/>
              <a:t>Titelmasterformat durch Klicken bearbeiten</a:t>
            </a:r>
            <a:endParaRPr lang="de-DE" dirty="0"/>
          </a:p>
        </p:txBody>
      </p:sp>
      <p:sp>
        <p:nvSpPr>
          <p:cNvPr id="3" name="Inhaltsplatzhalter 2"/>
          <p:cNvSpPr>
            <a:spLocks noGrp="1"/>
          </p:cNvSpPr>
          <p:nvPr>
            <p:ph idx="1"/>
          </p:nvPr>
        </p:nvSpPr>
        <p:spPr>
          <a:xfrm>
            <a:off x="477901" y="1773238"/>
            <a:ext cx="11234611" cy="42481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ußzeilenplatzhalter 1"/>
          <p:cNvSpPr>
            <a:spLocks noGrp="1"/>
          </p:cNvSpPr>
          <p:nvPr>
            <p:ph type="ftr" sz="quarter" idx="3"/>
          </p:nvPr>
        </p:nvSpPr>
        <p:spPr>
          <a:xfrm>
            <a:off x="2278973" y="6349881"/>
            <a:ext cx="324042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lang="de-DE" sz="1000" b="1" smtClean="0">
                <a:solidFill>
                  <a:schemeClr val="bg2"/>
                </a:solidFill>
              </a:defRPr>
            </a:lvl1pPr>
          </a:lstStyle>
          <a:p>
            <a:pPr>
              <a:spcBef>
                <a:spcPct val="50000"/>
              </a:spcBef>
              <a:spcAft>
                <a:spcPct val="0"/>
              </a:spcAft>
              <a:buFontTx/>
              <a:buNone/>
            </a:pPr>
            <a:r>
              <a:rPr lang="de-DE"/>
              <a:t> </a:t>
            </a:r>
            <a:endParaRPr lang="de-DE" dirty="0"/>
          </a:p>
        </p:txBody>
      </p:sp>
      <p:sp>
        <p:nvSpPr>
          <p:cNvPr id="7" name="Foliennummernplatzhalter 2"/>
          <p:cNvSpPr>
            <a:spLocks noGrp="1"/>
          </p:cNvSpPr>
          <p:nvPr>
            <p:ph type="sldNum" sz="quarter" idx="4"/>
          </p:nvPr>
        </p:nvSpPr>
        <p:spPr>
          <a:xfrm>
            <a:off x="477900" y="6349882"/>
            <a:ext cx="180023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l">
              <a:defRPr lang="de-DE" sz="800" smtClean="0">
                <a:solidFill>
                  <a:schemeClr val="bg2"/>
                </a:solidFill>
              </a:defRPr>
            </a:lvl1pPr>
          </a:lstStyle>
          <a:p>
            <a:pPr>
              <a:spcBef>
                <a:spcPct val="50000"/>
              </a:spcBef>
              <a:spcAft>
                <a:spcPct val="0"/>
              </a:spcAft>
              <a:buFontTx/>
              <a:buNone/>
            </a:pPr>
            <a:r>
              <a:rPr lang="de-DE" dirty="0"/>
              <a:t>Seite </a:t>
            </a:r>
            <a:fld id="{A06316EC-39FF-4C97-AA6E-29B761CE3E45}" type="slidenum">
              <a:rPr lang="de-DE" smtClean="0"/>
              <a:pPr>
                <a:spcBef>
                  <a:spcPct val="50000"/>
                </a:spcBef>
                <a:spcAft>
                  <a:spcPct val="0"/>
                </a:spcAft>
                <a:buFontTx/>
                <a:buNone/>
              </a:pPr>
              <a:t>‹Nr.›</a:t>
            </a:fld>
            <a:endParaRPr lang="de-DE" dirty="0"/>
          </a:p>
        </p:txBody>
      </p:sp>
      <p:sp>
        <p:nvSpPr>
          <p:cNvPr id="8" name="Rechteck 7"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dirty="0">
                <a:solidFill>
                  <a:schemeClr val="tx2"/>
                </a:solidFill>
              </a:rPr>
              <a:t>Diesen Kasten nicht löschen (ist für die Funktion der Folie wichtig)</a:t>
            </a:r>
          </a:p>
        </p:txBody>
      </p:sp>
    </p:spTree>
    <p:extLst>
      <p:ext uri="{BB962C8B-B14F-4D97-AF65-F5344CB8AC3E}">
        <p14:creationId xmlns:p14="http://schemas.microsoft.com/office/powerpoint/2010/main" val="33661067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mit Logo">
    <p:spTree>
      <p:nvGrpSpPr>
        <p:cNvPr id="1" name=""/>
        <p:cNvGrpSpPr/>
        <p:nvPr/>
      </p:nvGrpSpPr>
      <p:grpSpPr>
        <a:xfrm>
          <a:off x="0" y="0"/>
          <a:ext cx="0" cy="0"/>
          <a:chOff x="0" y="0"/>
          <a:chExt cx="0" cy="0"/>
        </a:xfrm>
      </p:grpSpPr>
      <p:sp>
        <p:nvSpPr>
          <p:cNvPr id="8" name="Line 7"/>
          <p:cNvSpPr>
            <a:spLocks noChangeShapeType="1"/>
          </p:cNvSpPr>
          <p:nvPr userDrawn="1"/>
        </p:nvSpPr>
        <p:spPr bwMode="auto">
          <a:xfrm flipV="1">
            <a:off x="625701" y="6165380"/>
            <a:ext cx="10944000"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9" name="Rectangle 2"/>
          <p:cNvSpPr>
            <a:spLocks noGrp="1" noChangeArrowheads="1"/>
          </p:cNvSpPr>
          <p:nvPr>
            <p:ph type="ctrTitle"/>
          </p:nvPr>
        </p:nvSpPr>
        <p:spPr>
          <a:xfrm>
            <a:off x="477901" y="476823"/>
            <a:ext cx="11234612" cy="1008140"/>
          </a:xfrm>
          <a:noFill/>
        </p:spPr>
        <p:txBody>
          <a:bodyPr/>
          <a:lstStyle>
            <a:lvl1pPr marL="0" indent="0">
              <a:defRPr sz="3200" cap="all" baseline="0"/>
            </a:lvl1pPr>
          </a:lstStyle>
          <a:p>
            <a:pPr lvl="0"/>
            <a:r>
              <a:rPr lang="de-DE" noProof="0"/>
              <a:t>Mastertitelformat bearbeiten</a:t>
            </a:r>
          </a:p>
        </p:txBody>
      </p:sp>
      <p:sp>
        <p:nvSpPr>
          <p:cNvPr id="10" name="Rectangle 3"/>
          <p:cNvSpPr>
            <a:spLocks noGrp="1" noChangeArrowheads="1"/>
          </p:cNvSpPr>
          <p:nvPr>
            <p:ph type="subTitle" idx="1"/>
          </p:nvPr>
        </p:nvSpPr>
        <p:spPr>
          <a:xfrm>
            <a:off x="477901" y="1773238"/>
            <a:ext cx="11234611" cy="647622"/>
          </a:xfrm>
        </p:spPr>
        <p:txBody>
          <a:bodyPr/>
          <a:lstStyle>
            <a:lvl1pPr marL="0" indent="0">
              <a:buNone/>
              <a:defRPr/>
            </a:lvl1pPr>
          </a:lstStyle>
          <a:p>
            <a:pPr lvl="0"/>
            <a:r>
              <a:rPr lang="de-DE" noProof="0"/>
              <a:t>Master-Untertitelformat bearbeiten</a:t>
            </a:r>
          </a:p>
        </p:txBody>
      </p:sp>
      <p:sp>
        <p:nvSpPr>
          <p:cNvPr id="4" name="Rechteck 3"/>
          <p:cNvSpPr/>
          <p:nvPr userDrawn="1"/>
        </p:nvSpPr>
        <p:spPr bwMode="auto">
          <a:xfrm>
            <a:off x="9360453" y="6237390"/>
            <a:ext cx="2496347" cy="540000"/>
          </a:xfrm>
          <a:prstGeom prst="rect">
            <a:avLst/>
          </a:prstGeom>
          <a:solidFill>
            <a:schemeClr val="bg1"/>
          </a:solidFill>
          <a:ln w="0">
            <a:solidFill>
              <a:schemeClr val="bg1">
                <a:alpha val="0"/>
              </a:schemeClr>
            </a:solidFill>
            <a:round/>
            <a:headEnd type="arrow" w="med" len="med"/>
            <a:tailEnd type="none" w="med" len="med"/>
          </a:ln>
          <a:effectLst/>
        </p:spPr>
        <p:txBody>
          <a:bodyPr rtlCol="0" anchor="ctr"/>
          <a:lstStyle/>
          <a:p>
            <a:pPr algn="ctr"/>
            <a:endParaRPr lang="de-DE" sz="1800"/>
          </a:p>
        </p:txBody>
      </p:sp>
      <p:sp>
        <p:nvSpPr>
          <p:cNvPr id="12" name="Line 12"/>
          <p:cNvSpPr>
            <a:spLocks noChangeShapeType="1"/>
          </p:cNvSpPr>
          <p:nvPr userDrawn="1"/>
        </p:nvSpPr>
        <p:spPr bwMode="auto">
          <a:xfrm flipV="1">
            <a:off x="477900" y="404813"/>
            <a:ext cx="11234612"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3" name="Line 13"/>
          <p:cNvSpPr>
            <a:spLocks noChangeShapeType="1"/>
          </p:cNvSpPr>
          <p:nvPr userDrawn="1"/>
        </p:nvSpPr>
        <p:spPr bwMode="auto">
          <a:xfrm>
            <a:off x="477901" y="2492870"/>
            <a:ext cx="1123461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6" name="Fußzeilenplatzhalter 1"/>
          <p:cNvSpPr>
            <a:spLocks noGrp="1"/>
          </p:cNvSpPr>
          <p:nvPr>
            <p:ph type="ftr" sz="quarter" idx="3"/>
          </p:nvPr>
        </p:nvSpPr>
        <p:spPr>
          <a:xfrm>
            <a:off x="2278973" y="6349881"/>
            <a:ext cx="324042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lang="de-DE" sz="1000" b="1" smtClean="0">
                <a:solidFill>
                  <a:schemeClr val="bg2"/>
                </a:solidFill>
              </a:defRPr>
            </a:lvl1pPr>
          </a:lstStyle>
          <a:p>
            <a:pPr>
              <a:spcBef>
                <a:spcPct val="50000"/>
              </a:spcBef>
              <a:spcAft>
                <a:spcPct val="0"/>
              </a:spcAft>
              <a:buFontTx/>
              <a:buNone/>
            </a:pPr>
            <a:r>
              <a:rPr lang="de-DE"/>
              <a:t> </a:t>
            </a:r>
          </a:p>
        </p:txBody>
      </p:sp>
      <p:sp>
        <p:nvSpPr>
          <p:cNvPr id="17" name="Foliennummernplatzhalter 2"/>
          <p:cNvSpPr>
            <a:spLocks noGrp="1"/>
          </p:cNvSpPr>
          <p:nvPr>
            <p:ph type="sldNum" sz="quarter" idx="4"/>
          </p:nvPr>
        </p:nvSpPr>
        <p:spPr>
          <a:xfrm>
            <a:off x="477900" y="6349882"/>
            <a:ext cx="180023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l">
              <a:defRPr lang="de-DE" sz="800" smtClean="0">
                <a:solidFill>
                  <a:schemeClr val="bg2"/>
                </a:solidFill>
              </a:defRPr>
            </a:lvl1p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‹Nr.›</a:t>
            </a:fld>
            <a:endParaRPr lang="de-DE"/>
          </a:p>
        </p:txBody>
      </p:sp>
      <p:sp>
        <p:nvSpPr>
          <p:cNvPr id="5" name="Rechteck 4"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a:solidFill>
                  <a:schemeClr val="tx2"/>
                </a:solidFill>
              </a:rPr>
              <a:t>Diesen Kasten nicht löschen (ist für die Funktion der Folie wichtig)</a:t>
            </a:r>
          </a:p>
        </p:txBody>
      </p:sp>
      <p:pic>
        <p:nvPicPr>
          <p:cNvPr id="6" name="Grafik 5" descr="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35421" y="3429000"/>
            <a:ext cx="4321162" cy="1178956"/>
          </a:xfrm>
          <a:prstGeom prst="rect">
            <a:avLst/>
          </a:prstGeom>
        </p:spPr>
      </p:pic>
    </p:spTree>
    <p:extLst>
      <p:ext uri="{BB962C8B-B14F-4D97-AF65-F5344CB8AC3E}">
        <p14:creationId xmlns:p14="http://schemas.microsoft.com/office/powerpoint/2010/main" val="18705720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mit Bild">
    <p:spTree>
      <p:nvGrpSpPr>
        <p:cNvPr id="1" name=""/>
        <p:cNvGrpSpPr/>
        <p:nvPr/>
      </p:nvGrpSpPr>
      <p:grpSpPr>
        <a:xfrm>
          <a:off x="0" y="0"/>
          <a:ext cx="0" cy="0"/>
          <a:chOff x="0" y="0"/>
          <a:chExt cx="0" cy="0"/>
        </a:xfrm>
      </p:grpSpPr>
      <p:sp>
        <p:nvSpPr>
          <p:cNvPr id="8" name="Line 7"/>
          <p:cNvSpPr>
            <a:spLocks noChangeShapeType="1"/>
          </p:cNvSpPr>
          <p:nvPr userDrawn="1"/>
        </p:nvSpPr>
        <p:spPr bwMode="auto">
          <a:xfrm flipV="1">
            <a:off x="625701" y="6165380"/>
            <a:ext cx="10944000"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9" name="Rectangle 2"/>
          <p:cNvSpPr>
            <a:spLocks noGrp="1" noChangeArrowheads="1"/>
          </p:cNvSpPr>
          <p:nvPr>
            <p:ph type="ctrTitle"/>
          </p:nvPr>
        </p:nvSpPr>
        <p:spPr>
          <a:xfrm>
            <a:off x="477901" y="476823"/>
            <a:ext cx="11234612" cy="1008140"/>
          </a:xfrm>
          <a:noFill/>
        </p:spPr>
        <p:txBody>
          <a:bodyPr/>
          <a:lstStyle>
            <a:lvl1pPr marL="0" indent="0">
              <a:defRPr sz="3200" cap="all" baseline="0"/>
            </a:lvl1pPr>
          </a:lstStyle>
          <a:p>
            <a:pPr lvl="0"/>
            <a:r>
              <a:rPr lang="de-DE" noProof="0"/>
              <a:t>Mastertitelformat bearbeiten</a:t>
            </a:r>
          </a:p>
        </p:txBody>
      </p:sp>
      <p:sp>
        <p:nvSpPr>
          <p:cNvPr id="10" name="Rectangle 3"/>
          <p:cNvSpPr>
            <a:spLocks noGrp="1" noChangeArrowheads="1"/>
          </p:cNvSpPr>
          <p:nvPr>
            <p:ph type="subTitle" idx="1"/>
          </p:nvPr>
        </p:nvSpPr>
        <p:spPr>
          <a:xfrm>
            <a:off x="477901" y="1773238"/>
            <a:ext cx="11234611" cy="647622"/>
          </a:xfrm>
        </p:spPr>
        <p:txBody>
          <a:bodyPr/>
          <a:lstStyle>
            <a:lvl1pPr marL="0" indent="0">
              <a:buNone/>
              <a:defRPr/>
            </a:lvl1pPr>
          </a:lstStyle>
          <a:p>
            <a:pPr lvl="0"/>
            <a:r>
              <a:rPr lang="de-DE" noProof="0"/>
              <a:t>Master-Untertitelformat bearbeiten</a:t>
            </a:r>
          </a:p>
        </p:txBody>
      </p:sp>
      <p:sp>
        <p:nvSpPr>
          <p:cNvPr id="12" name="Line 12"/>
          <p:cNvSpPr>
            <a:spLocks noChangeShapeType="1"/>
          </p:cNvSpPr>
          <p:nvPr userDrawn="1"/>
        </p:nvSpPr>
        <p:spPr bwMode="auto">
          <a:xfrm flipV="1">
            <a:off x="477900" y="404813"/>
            <a:ext cx="11234612"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3" name="Line 13"/>
          <p:cNvSpPr>
            <a:spLocks noChangeShapeType="1"/>
          </p:cNvSpPr>
          <p:nvPr userDrawn="1"/>
        </p:nvSpPr>
        <p:spPr bwMode="auto">
          <a:xfrm>
            <a:off x="477901" y="2492870"/>
            <a:ext cx="1123461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6" name="Fußzeilenplatzhalter 1"/>
          <p:cNvSpPr>
            <a:spLocks noGrp="1"/>
          </p:cNvSpPr>
          <p:nvPr>
            <p:ph type="ftr" sz="quarter" idx="3"/>
          </p:nvPr>
        </p:nvSpPr>
        <p:spPr>
          <a:xfrm>
            <a:off x="2278973" y="6349881"/>
            <a:ext cx="324042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lang="de-DE" sz="1000" b="1" smtClean="0">
                <a:solidFill>
                  <a:schemeClr val="bg2"/>
                </a:solidFill>
              </a:defRPr>
            </a:lvl1pPr>
          </a:lstStyle>
          <a:p>
            <a:pPr>
              <a:spcBef>
                <a:spcPct val="50000"/>
              </a:spcBef>
              <a:spcAft>
                <a:spcPct val="0"/>
              </a:spcAft>
              <a:buFontTx/>
              <a:buNone/>
            </a:pPr>
            <a:r>
              <a:rPr lang="de-DE"/>
              <a:t> </a:t>
            </a:r>
          </a:p>
        </p:txBody>
      </p:sp>
      <p:sp>
        <p:nvSpPr>
          <p:cNvPr id="17" name="Foliennummernplatzhalter 2"/>
          <p:cNvSpPr>
            <a:spLocks noGrp="1"/>
          </p:cNvSpPr>
          <p:nvPr>
            <p:ph type="sldNum" sz="quarter" idx="4"/>
          </p:nvPr>
        </p:nvSpPr>
        <p:spPr>
          <a:xfrm>
            <a:off x="477900" y="6349882"/>
            <a:ext cx="180023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l">
              <a:defRPr lang="de-DE" sz="800" smtClean="0">
                <a:solidFill>
                  <a:schemeClr val="bg2"/>
                </a:solidFill>
              </a:defRPr>
            </a:lvl1p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‹Nr.›</a:t>
            </a:fld>
            <a:endParaRPr lang="de-DE"/>
          </a:p>
        </p:txBody>
      </p:sp>
      <p:sp>
        <p:nvSpPr>
          <p:cNvPr id="11" name="Bildplatzhalter 2"/>
          <p:cNvSpPr>
            <a:spLocks noGrp="1"/>
          </p:cNvSpPr>
          <p:nvPr>
            <p:ph type="pic" sz="quarter" idx="10"/>
          </p:nvPr>
        </p:nvSpPr>
        <p:spPr>
          <a:xfrm>
            <a:off x="477901" y="2636890"/>
            <a:ext cx="11234611" cy="3384470"/>
          </a:xfrm>
        </p:spPr>
        <p:txBody>
          <a:bodyPr anchor="ctr" anchorCtr="0"/>
          <a:lstStyle>
            <a:lvl1pPr marL="0" indent="0" algn="ctr">
              <a:buNone/>
              <a:defRPr/>
            </a:lvl1pPr>
          </a:lstStyle>
          <a:p>
            <a:endParaRPr lang="de-DE"/>
          </a:p>
        </p:txBody>
      </p:sp>
      <p:sp>
        <p:nvSpPr>
          <p:cNvPr id="14" name="Rechteck 13"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a:solidFill>
                  <a:schemeClr val="tx2"/>
                </a:solidFill>
              </a:rPr>
              <a:t>Diesen Kasten nicht löschen (ist für die Funktion der Folie wichtig)</a:t>
            </a:r>
          </a:p>
        </p:txBody>
      </p:sp>
    </p:spTree>
    <p:extLst>
      <p:ext uri="{BB962C8B-B14F-4D97-AF65-F5344CB8AC3E}">
        <p14:creationId xmlns:p14="http://schemas.microsoft.com/office/powerpoint/2010/main" val="37789276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477901" y="476823"/>
            <a:ext cx="11088399" cy="1007908"/>
          </a:xfrm>
        </p:spPr>
        <p:txBody>
          <a:bodyPr/>
          <a:lstStyle>
            <a:lvl1pPr marL="0" indent="0">
              <a:defRPr sz="3200" cap="all" baseline="0"/>
            </a:lvl1pPr>
          </a:lstStyle>
          <a:p>
            <a:pPr lvl="0"/>
            <a:r>
              <a:rPr lang="de-DE" noProof="0"/>
              <a:t>Mastertitelformat bearbeiten</a:t>
            </a:r>
          </a:p>
        </p:txBody>
      </p:sp>
      <p:sp>
        <p:nvSpPr>
          <p:cNvPr id="6" name="Textplatzhalter 2"/>
          <p:cNvSpPr>
            <a:spLocks noGrp="1"/>
          </p:cNvSpPr>
          <p:nvPr>
            <p:ph type="body" sz="quarter" idx="10"/>
          </p:nvPr>
        </p:nvSpPr>
        <p:spPr>
          <a:xfrm>
            <a:off x="477900" y="1773238"/>
            <a:ext cx="11090101" cy="4248150"/>
          </a:xfrm>
        </p:spPr>
        <p:txBody>
          <a:bodyPr/>
          <a:lstStyle>
            <a:lvl1pPr marL="360000" indent="-360000">
              <a:buFont typeface="Wingdings" pitchFamily="2" charset="2"/>
              <a:buChar char="n"/>
              <a:defRPr/>
            </a:lvl1pPr>
            <a:lvl2pPr marL="720000" indent="-360000">
              <a:buFont typeface="Wingdings" pitchFamily="2" charset="2"/>
              <a:buChar char="n"/>
              <a:defRPr/>
            </a:lvl2pPr>
            <a:lvl3pPr marL="1080000">
              <a:defRPr/>
            </a:lvl3pPr>
            <a:lvl4pPr marL="1440000">
              <a:defRPr/>
            </a:lvl4pPr>
            <a:lvl5pPr marL="1800000" indent="-3600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Line 12"/>
          <p:cNvSpPr>
            <a:spLocks noChangeShapeType="1"/>
          </p:cNvSpPr>
          <p:nvPr userDrawn="1"/>
        </p:nvSpPr>
        <p:spPr bwMode="auto">
          <a:xfrm flipV="1">
            <a:off x="477900" y="404813"/>
            <a:ext cx="11234612"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9" name="Line 13"/>
          <p:cNvSpPr>
            <a:spLocks noChangeShapeType="1"/>
          </p:cNvSpPr>
          <p:nvPr userDrawn="1"/>
        </p:nvSpPr>
        <p:spPr bwMode="auto">
          <a:xfrm>
            <a:off x="477901" y="1558800"/>
            <a:ext cx="1123461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1" name="Fußzeilenplatzhalter 1"/>
          <p:cNvSpPr>
            <a:spLocks noGrp="1"/>
          </p:cNvSpPr>
          <p:nvPr>
            <p:ph type="ftr" sz="quarter" idx="3"/>
          </p:nvPr>
        </p:nvSpPr>
        <p:spPr>
          <a:xfrm>
            <a:off x="2278973" y="6349881"/>
            <a:ext cx="324042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lang="de-DE" sz="1000" b="1" smtClean="0">
                <a:solidFill>
                  <a:schemeClr val="bg2"/>
                </a:solidFill>
              </a:defRPr>
            </a:lvl1pPr>
          </a:lstStyle>
          <a:p>
            <a:pPr>
              <a:spcBef>
                <a:spcPct val="50000"/>
              </a:spcBef>
              <a:spcAft>
                <a:spcPct val="0"/>
              </a:spcAft>
              <a:buFontTx/>
              <a:buNone/>
            </a:pPr>
            <a:r>
              <a:rPr lang="de-DE"/>
              <a:t> </a:t>
            </a:r>
          </a:p>
        </p:txBody>
      </p:sp>
      <p:sp>
        <p:nvSpPr>
          <p:cNvPr id="12" name="Foliennummernplatzhalter 2"/>
          <p:cNvSpPr>
            <a:spLocks noGrp="1"/>
          </p:cNvSpPr>
          <p:nvPr>
            <p:ph type="sldNum" sz="quarter" idx="4"/>
          </p:nvPr>
        </p:nvSpPr>
        <p:spPr>
          <a:xfrm>
            <a:off x="477900" y="6349882"/>
            <a:ext cx="180023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l">
              <a:defRPr lang="de-DE" sz="800" smtClean="0">
                <a:solidFill>
                  <a:schemeClr val="bg2"/>
                </a:solidFill>
              </a:defRPr>
            </a:lvl1p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‹Nr.›</a:t>
            </a:fld>
            <a:endParaRPr lang="de-DE"/>
          </a:p>
        </p:txBody>
      </p:sp>
      <p:sp>
        <p:nvSpPr>
          <p:cNvPr id="8" name="Rechteck 7"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a:solidFill>
                  <a:schemeClr val="tx2"/>
                </a:solidFill>
              </a:rPr>
              <a:t>Diesen Kasten nicht löschen (ist für die Funktion der Folie wichtig)</a:t>
            </a:r>
          </a:p>
        </p:txBody>
      </p:sp>
    </p:spTree>
    <p:extLst>
      <p:ext uri="{BB962C8B-B14F-4D97-AF65-F5344CB8AC3E}">
        <p14:creationId xmlns:p14="http://schemas.microsoft.com/office/powerpoint/2010/main" val="3406739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 kleine Headline unten">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15515374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6858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3038390"/>
            <a:ext cx="5916612" cy="2946485"/>
          </a:xfrm>
          <a:gradFill flip="none" rotWithShape="1">
            <a:gsLst>
              <a:gs pos="34000">
                <a:srgbClr val="00779A">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486000" tIns="360000" rIns="360000" bIns="360000" anchor="b">
            <a:spAutoFit/>
          </a:bodyPr>
          <a:lstStyle>
            <a:lvl1pPr>
              <a:lnSpc>
                <a:spcPct val="110000"/>
              </a:lnSpc>
              <a:spcAft>
                <a:spcPts val="0"/>
              </a:spcAft>
              <a:defRPr sz="1400" b="0">
                <a:solidFill>
                  <a:schemeClr val="bg1"/>
                </a:solidFill>
                <a:latin typeface="+mj-lt"/>
              </a:defRPr>
            </a:lvl1pPr>
            <a:lvl2pPr>
              <a:lnSpc>
                <a:spcPts val="2800"/>
              </a:lnSpc>
              <a:spcAft>
                <a:spcPts val="480"/>
              </a:spcAft>
              <a:defRPr sz="3120" b="0">
                <a:solidFill>
                  <a:schemeClr val="bg1"/>
                </a:solidFill>
                <a:latin typeface="Frutiger LT Com 75 Black" panose="020B0A03040504030204" pitchFamily="34" charset="0"/>
              </a:defRPr>
            </a:lvl2pPr>
            <a:lvl3pPr>
              <a:lnSpc>
                <a:spcPct val="100000"/>
              </a:lnSpc>
              <a:spcAft>
                <a:spcPts val="0"/>
              </a:spcAft>
              <a:defRPr sz="2400" b="0">
                <a:solidFill>
                  <a:schemeClr val="bg1"/>
                </a:solidFill>
                <a:latin typeface="+mn-lt"/>
              </a:defRPr>
            </a:lvl3pPr>
            <a:lvl4pPr marL="0" indent="0">
              <a:lnSpc>
                <a:spcPct val="110000"/>
              </a:lnSpc>
              <a:spcBef>
                <a:spcPts val="2080"/>
              </a:spcBef>
              <a:spcAft>
                <a:spcPts val="0"/>
              </a:spcAft>
              <a:buNone/>
              <a:defRPr lang="de-DE" sz="1600" kern="1200" dirty="0">
                <a:solidFill>
                  <a:schemeClr val="bg1"/>
                </a:solidFill>
                <a:latin typeface="+mn-lt"/>
                <a:ea typeface="+mn-ea"/>
                <a:cs typeface="+mn-cs"/>
              </a:defRPr>
            </a:lvl4pPr>
            <a:lvl5pPr>
              <a:spcAft>
                <a:spcPts val="0"/>
              </a:spcAft>
              <a:defRPr/>
            </a:lvl5pPr>
          </a:lstStyle>
          <a:p>
            <a:pPr lvl="0"/>
            <a:r>
              <a:rPr lang="de-DE" dirty="0" err="1"/>
              <a:t>Subline</a:t>
            </a:r>
            <a:r>
              <a:rPr lang="de-DE" dirty="0"/>
              <a:t>/Referent/Datum</a:t>
            </a:r>
          </a:p>
          <a:p>
            <a:pPr lvl="1"/>
            <a:r>
              <a:rPr lang="de-DE" dirty="0"/>
              <a:t>—</a:t>
            </a:r>
          </a:p>
          <a:p>
            <a:pPr lvl="2"/>
            <a:r>
              <a:rPr lang="de-DE" dirty="0"/>
              <a:t>Headline klein, Frutiger LT </a:t>
            </a:r>
            <a:r>
              <a:rPr lang="de-DE" dirty="0" err="1"/>
              <a:t>Com</a:t>
            </a:r>
            <a:r>
              <a:rPr lang="de-DE" dirty="0"/>
              <a:t> Light, 24 </a:t>
            </a:r>
            <a:r>
              <a:rPr lang="de-DE" dirty="0" err="1"/>
              <a:t>pt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arem</a:t>
            </a:r>
            <a:r>
              <a:rPr lang="de-DE" dirty="0"/>
              <a:t> max. 3 Zeilen</a:t>
            </a:r>
          </a:p>
          <a:p>
            <a:pPr marL="0" lvl="3" indent="0" algn="l" defTabSz="914400" rtl="0" eaLnBrk="1" latinLnBrk="0" hangingPunct="1">
              <a:lnSpc>
                <a:spcPts val="1840"/>
              </a:lnSpc>
              <a:spcBef>
                <a:spcPts val="1840"/>
              </a:spcBef>
              <a:spcAft>
                <a:spcPts val="0"/>
              </a:spcAft>
              <a:buClr>
                <a:schemeClr val="accent1"/>
              </a:buClr>
              <a:buFont typeface="Wingdings" panose="05000000000000000000" pitchFamily="2" charset="2"/>
              <a:buNone/>
            </a:pPr>
            <a:r>
              <a:rPr lang="de-DE" dirty="0"/>
              <a:t>Referenten</a:t>
            </a:r>
          </a:p>
        </p:txBody>
      </p:sp>
      <p:sp>
        <p:nvSpPr>
          <p:cNvPr id="4" name="Foliennummernplatzhalter 3">
            <a:extLst>
              <a:ext uri="{FF2B5EF4-FFF2-40B4-BE49-F238E27FC236}">
                <a16:creationId xmlns:a16="http://schemas.microsoft.com/office/drawing/2014/main" id="{5C1209F8-6861-41DE-A5C0-5C8F5AB393F9}"/>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3431791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p:cNvSpPr>
            <a:spLocks noGrp="1"/>
          </p:cNvSpPr>
          <p:nvPr>
            <p:ph type="title"/>
          </p:nvPr>
        </p:nvSpPr>
        <p:spPr>
          <a:xfrm>
            <a:off x="477901" y="334800"/>
            <a:ext cx="11234612" cy="369332"/>
          </a:xfrm>
        </p:spPr>
        <p:txBody>
          <a:bodyPr wrap="square">
            <a:spAutoFit/>
          </a:bodyPr>
          <a:lstStyle>
            <a:lvl1pPr marL="0" indent="0" defTabSz="504000">
              <a:defRPr/>
            </a:lvl1pPr>
          </a:lstStyle>
          <a:p>
            <a:r>
              <a:rPr lang="de-DE"/>
              <a:t>Titelmasterformat durch Klicken bearbeiten</a:t>
            </a:r>
          </a:p>
        </p:txBody>
      </p:sp>
      <p:sp>
        <p:nvSpPr>
          <p:cNvPr id="3" name="Inhaltsplatzhalter 2"/>
          <p:cNvSpPr>
            <a:spLocks noGrp="1"/>
          </p:cNvSpPr>
          <p:nvPr>
            <p:ph idx="1"/>
          </p:nvPr>
        </p:nvSpPr>
        <p:spPr>
          <a:xfrm>
            <a:off x="477901" y="1773238"/>
            <a:ext cx="11234611" cy="42481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1"/>
          <p:cNvSpPr>
            <a:spLocks noGrp="1"/>
          </p:cNvSpPr>
          <p:nvPr>
            <p:ph type="ftr" sz="quarter" idx="3"/>
          </p:nvPr>
        </p:nvSpPr>
        <p:spPr>
          <a:xfrm>
            <a:off x="2278973" y="6349881"/>
            <a:ext cx="324042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lang="de-DE" sz="1000" b="1" smtClean="0">
                <a:solidFill>
                  <a:schemeClr val="bg2"/>
                </a:solidFill>
              </a:defRPr>
            </a:lvl1pPr>
          </a:lstStyle>
          <a:p>
            <a:pPr>
              <a:spcBef>
                <a:spcPct val="50000"/>
              </a:spcBef>
              <a:spcAft>
                <a:spcPct val="0"/>
              </a:spcAft>
              <a:buFontTx/>
              <a:buNone/>
            </a:pPr>
            <a:r>
              <a:rPr lang="de-DE"/>
              <a:t> </a:t>
            </a:r>
          </a:p>
        </p:txBody>
      </p:sp>
      <p:sp>
        <p:nvSpPr>
          <p:cNvPr id="7" name="Foliennummernplatzhalter 2"/>
          <p:cNvSpPr>
            <a:spLocks noGrp="1"/>
          </p:cNvSpPr>
          <p:nvPr>
            <p:ph type="sldNum" sz="quarter" idx="4"/>
          </p:nvPr>
        </p:nvSpPr>
        <p:spPr>
          <a:xfrm>
            <a:off x="477900" y="6349882"/>
            <a:ext cx="180023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l">
              <a:defRPr lang="de-DE" sz="800" smtClean="0">
                <a:solidFill>
                  <a:schemeClr val="bg2"/>
                </a:solidFill>
              </a:defRPr>
            </a:lvl1p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‹Nr.›</a:t>
            </a:fld>
            <a:endParaRPr lang="de-DE"/>
          </a:p>
        </p:txBody>
      </p:sp>
      <p:sp>
        <p:nvSpPr>
          <p:cNvPr id="8" name="Rechteck 7"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a:solidFill>
                  <a:schemeClr val="tx2"/>
                </a:solidFill>
              </a:rPr>
              <a:t>Diesen Kasten nicht löschen (ist für die Funktion der Folie wichtig)</a:t>
            </a:r>
          </a:p>
        </p:txBody>
      </p:sp>
    </p:spTree>
    <p:extLst>
      <p:ext uri="{BB962C8B-B14F-4D97-AF65-F5344CB8AC3E}">
        <p14:creationId xmlns:p14="http://schemas.microsoft.com/office/powerpoint/2010/main" val="339063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folie – Co-Branding">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30954403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4572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0" y="2524025"/>
            <a:ext cx="7824783" cy="2981879"/>
          </a:xfrm>
          <a:gradFill flip="none" rotWithShape="1">
            <a:gsLst>
              <a:gs pos="34000">
                <a:srgbClr val="1E7992">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wrap="square" lIns="486000" tIns="360000" rIns="360000" bIns="360000" anchor="b">
            <a:spAutoFit/>
          </a:bodyPr>
          <a:lstStyle>
            <a:lvl1pPr>
              <a:lnSpc>
                <a:spcPct val="110000"/>
              </a:lnSpc>
              <a:spcAft>
                <a:spcPts val="0"/>
              </a:spcAft>
              <a:defRPr sz="1600" b="0">
                <a:solidFill>
                  <a:schemeClr val="bg1"/>
                </a:solidFill>
                <a:latin typeface="+mj-lt"/>
              </a:defRPr>
            </a:lvl1pPr>
            <a:lvl2pPr>
              <a:lnSpc>
                <a:spcPts val="3200"/>
              </a:lnSpc>
              <a:spcAft>
                <a:spcPts val="640"/>
              </a:spcAft>
              <a:defRPr sz="4160" b="0">
                <a:solidFill>
                  <a:schemeClr val="bg1"/>
                </a:solidFill>
                <a:latin typeface="Frutiger LT Com 75 Black" panose="020B0A03040504030204" pitchFamily="34" charset="0"/>
              </a:defRPr>
            </a:lvl2pPr>
            <a:lvl3pPr>
              <a:lnSpc>
                <a:spcPct val="100000"/>
              </a:lnSpc>
              <a:spcAft>
                <a:spcPts val="0"/>
              </a:spcAft>
              <a:defRPr sz="3200" b="0">
                <a:solidFill>
                  <a:schemeClr val="bg1"/>
                </a:solidFill>
                <a:latin typeface="+mn-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err="1"/>
              <a:t>Subline</a:t>
            </a:r>
            <a:r>
              <a:rPr lang="de-DE" dirty="0"/>
              <a:t>/Referent/Datum</a:t>
            </a:r>
          </a:p>
          <a:p>
            <a:pPr lvl="1"/>
            <a:r>
              <a:rPr lang="de-DE" dirty="0"/>
              <a:t>—</a:t>
            </a:r>
          </a:p>
          <a:p>
            <a:pPr lvl="2"/>
            <a:r>
              <a:rPr lang="de-DE" dirty="0"/>
              <a:t>Headline groß, Frutiger LT </a:t>
            </a:r>
            <a:r>
              <a:rPr lang="de-DE" dirty="0" err="1"/>
              <a:t>Com</a:t>
            </a:r>
            <a:r>
              <a:rPr lang="de-DE" dirty="0"/>
              <a:t> Light, 32 </a:t>
            </a:r>
            <a:r>
              <a:rPr lang="de-DE" dirty="0" err="1"/>
              <a:t>pt</a:t>
            </a:r>
            <a:endParaRPr lang="de-DE" dirty="0"/>
          </a:p>
          <a:p>
            <a:pPr lvl="3"/>
            <a:r>
              <a:rPr lang="de-DE" dirty="0"/>
              <a:t>Referenten</a:t>
            </a:r>
          </a:p>
        </p:txBody>
      </p:sp>
      <p:sp>
        <p:nvSpPr>
          <p:cNvPr id="4" name="Foliennummernplatzhalter 3">
            <a:extLst>
              <a:ext uri="{FF2B5EF4-FFF2-40B4-BE49-F238E27FC236}">
                <a16:creationId xmlns:a16="http://schemas.microsoft.com/office/drawing/2014/main" id="{82CB5C3E-E47D-427A-AA11-CB39E0BAF281}"/>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3489652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folie – Co-Branding 2">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2159587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3429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2357312"/>
            <a:ext cx="7824787" cy="3148592"/>
          </a:xfrm>
          <a:gradFill flip="none" rotWithShape="1">
            <a:gsLst>
              <a:gs pos="34000">
                <a:srgbClr val="00779A">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wrap="square" lIns="486000" tIns="360000" rIns="360000" bIns="360000" anchor="t">
            <a:spAutoFit/>
          </a:bodyPr>
          <a:lstStyle>
            <a:lvl1pPr>
              <a:lnSpc>
                <a:spcPct val="100000"/>
              </a:lnSpc>
              <a:spcAft>
                <a:spcPts val="0"/>
              </a:spcAft>
              <a:defRPr sz="3200" b="0">
                <a:solidFill>
                  <a:schemeClr val="bg1"/>
                </a:solidFill>
                <a:latin typeface="+mn-lt"/>
              </a:defRPr>
            </a:lvl1pPr>
            <a:lvl2pPr>
              <a:lnSpc>
                <a:spcPts val="352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b="0">
                <a:solidFill>
                  <a:schemeClr val="bg1"/>
                </a:solidFill>
                <a:latin typeface="+mj-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a:t>Headline groß, Frutiger LT </a:t>
            </a:r>
            <a:r>
              <a:rPr lang="de-DE" dirty="0" err="1"/>
              <a:t>Com</a:t>
            </a:r>
            <a:r>
              <a:rPr lang="de-DE" dirty="0"/>
              <a:t> Light, 32 </a:t>
            </a:r>
            <a:r>
              <a:rPr lang="de-DE" dirty="0" err="1"/>
              <a:t>pt</a:t>
            </a:r>
            <a:endParaRPr lang="de-DE" dirty="0"/>
          </a:p>
          <a:p>
            <a:pPr lvl="1"/>
            <a:r>
              <a:rPr lang="de-DE" dirty="0"/>
              <a:t>—</a:t>
            </a:r>
          </a:p>
          <a:p>
            <a:pPr lvl="2"/>
            <a:r>
              <a:rPr lang="de-DE" dirty="0" err="1"/>
              <a:t>Subline</a:t>
            </a:r>
            <a:r>
              <a:rPr lang="de-DE" dirty="0"/>
              <a:t>/Referent/Datum</a:t>
            </a:r>
          </a:p>
          <a:p>
            <a:pPr lvl="3"/>
            <a:r>
              <a:rPr lang="de-DE" dirty="0"/>
              <a:t>Referenten</a:t>
            </a:r>
          </a:p>
        </p:txBody>
      </p:sp>
      <p:sp>
        <p:nvSpPr>
          <p:cNvPr id="4" name="Foliennummernplatzhalter 3">
            <a:extLst>
              <a:ext uri="{FF2B5EF4-FFF2-40B4-BE49-F238E27FC236}">
                <a16:creationId xmlns:a16="http://schemas.microsoft.com/office/drawing/2014/main" id="{AEDE090B-8EDC-46F6-A07B-49E25523BDDC}"/>
              </a:ext>
            </a:extLst>
          </p:cNvPr>
          <p:cNvSpPr>
            <a:spLocks noGrp="1"/>
          </p:cNvSpPr>
          <p:nvPr>
            <p:ph type="sldNum" sz="quarter" idx="14"/>
          </p:nvPr>
        </p:nvSpPr>
        <p:spPr>
          <a:xfrm>
            <a:off x="479425" y="7027336"/>
            <a:ext cx="720000" cy="123111"/>
          </a:xfrm>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197995085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 große Headline unten mit Bild">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23502745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7C751A8B-7DD1-4C74-A6D8-AE2E6694A0D1}"/>
              </a:ext>
            </a:extLst>
          </p:cNvPr>
          <p:cNvPicPr>
            <a:picLocks noChangeAspect="1"/>
          </p:cNvPicPr>
          <p:nvPr userDrawn="1"/>
        </p:nvPicPr>
        <p:blipFill rotWithShape="1">
          <a:blip r:embed="rId5"/>
          <a:srcRect t="10014" b="10419"/>
          <a:stretch/>
        </p:blipFill>
        <p:spPr>
          <a:xfrm>
            <a:off x="1" y="0"/>
            <a:ext cx="12192000" cy="6857999"/>
          </a:xfrm>
          <a:prstGeom prst="rect">
            <a:avLst/>
          </a:prstGeom>
        </p:spPr>
      </p:pic>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3490309"/>
            <a:ext cx="11712574" cy="2494566"/>
          </a:xfrm>
          <a:noFill/>
        </p:spPr>
        <p:txBody>
          <a:bodyPr wrap="square" lIns="486000" tIns="360000" rIns="360000" bIns="360000" anchor="b">
            <a:spAutoFit/>
          </a:bodyPr>
          <a:lstStyle>
            <a:lvl1pPr>
              <a:lnSpc>
                <a:spcPct val="110000"/>
              </a:lnSpc>
              <a:spcAft>
                <a:spcPts val="0"/>
              </a:spcAft>
              <a:defRPr sz="1600" b="0">
                <a:solidFill>
                  <a:schemeClr val="bg1"/>
                </a:solidFill>
                <a:latin typeface="+mj-lt"/>
              </a:defRPr>
            </a:lvl1pPr>
            <a:lvl2pPr>
              <a:lnSpc>
                <a:spcPts val="3200"/>
              </a:lnSpc>
              <a:spcAft>
                <a:spcPts val="640"/>
              </a:spcAft>
              <a:defRPr sz="4160" b="0">
                <a:solidFill>
                  <a:schemeClr val="bg1"/>
                </a:solidFill>
                <a:latin typeface="Frutiger LT Com 75 Black" panose="020B0A03040504030204" pitchFamily="34" charset="0"/>
              </a:defRPr>
            </a:lvl2pPr>
            <a:lvl3pPr>
              <a:lnSpc>
                <a:spcPct val="100000"/>
              </a:lnSpc>
              <a:spcAft>
                <a:spcPts val="0"/>
              </a:spcAft>
              <a:defRPr sz="3200" b="0">
                <a:solidFill>
                  <a:schemeClr val="bg1"/>
                </a:solidFill>
                <a:latin typeface="+mn-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err="1"/>
              <a:t>Subline</a:t>
            </a:r>
            <a:r>
              <a:rPr lang="de-DE" dirty="0"/>
              <a:t>/Referent/Datum</a:t>
            </a:r>
          </a:p>
          <a:p>
            <a:pPr lvl="1"/>
            <a:r>
              <a:rPr lang="de-DE" dirty="0"/>
              <a:t>—</a:t>
            </a:r>
          </a:p>
          <a:p>
            <a:pPr lvl="2"/>
            <a:r>
              <a:rPr lang="de-DE" dirty="0"/>
              <a:t>Headline groß, Frutiger LT </a:t>
            </a:r>
            <a:r>
              <a:rPr lang="de-DE" dirty="0" err="1"/>
              <a:t>Com</a:t>
            </a:r>
            <a:r>
              <a:rPr lang="de-DE" dirty="0"/>
              <a:t> Light, 32 </a:t>
            </a:r>
            <a:r>
              <a:rPr lang="de-DE" dirty="0" err="1"/>
              <a:t>pt</a:t>
            </a:r>
            <a:endParaRPr lang="de-DE" dirty="0"/>
          </a:p>
          <a:p>
            <a:pPr lvl="3"/>
            <a:r>
              <a:rPr lang="de-DE" dirty="0"/>
              <a:t>Referenten</a:t>
            </a:r>
          </a:p>
        </p:txBody>
      </p:sp>
      <p:sp>
        <p:nvSpPr>
          <p:cNvPr id="4" name="Foliennummernplatzhalter 3">
            <a:extLst>
              <a:ext uri="{FF2B5EF4-FFF2-40B4-BE49-F238E27FC236}">
                <a16:creationId xmlns:a16="http://schemas.microsoft.com/office/drawing/2014/main" id="{A8BBD116-D531-4394-B940-E1E0CD4B016C}"/>
              </a:ext>
            </a:extLst>
          </p:cNvPr>
          <p:cNvSpPr>
            <a:spLocks noGrp="1"/>
          </p:cNvSpPr>
          <p:nvPr>
            <p:ph type="sldNum" sz="quarter" idx="14"/>
          </p:nvPr>
        </p:nvSpPr>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1223492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folie – große Headline oben mit Bild">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26465993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11F1A574-59A7-4800-855F-6C927C3EF90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3323596"/>
            <a:ext cx="11712575" cy="2661279"/>
          </a:xfrm>
          <a:noFill/>
        </p:spPr>
        <p:txBody>
          <a:bodyPr wrap="square" lIns="486000" tIns="360000" rIns="360000" bIns="360000" anchor="b">
            <a:spAutoFit/>
          </a:bodyPr>
          <a:lstStyle>
            <a:lvl1pPr>
              <a:lnSpc>
                <a:spcPct val="100000"/>
              </a:lnSpc>
              <a:spcAft>
                <a:spcPts val="0"/>
              </a:spcAft>
              <a:defRPr sz="3200" b="0">
                <a:solidFill>
                  <a:schemeClr val="bg1"/>
                </a:solidFill>
                <a:latin typeface="+mn-lt"/>
              </a:defRPr>
            </a:lvl1pPr>
            <a:lvl2pPr>
              <a:lnSpc>
                <a:spcPts val="352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a:solidFill>
                  <a:schemeClr val="bg1"/>
                </a:solidFill>
                <a:latin typeface="+mj-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a:t>Headline groß, Frutiger LT </a:t>
            </a:r>
            <a:r>
              <a:rPr lang="de-DE" dirty="0" err="1"/>
              <a:t>Com</a:t>
            </a:r>
            <a:r>
              <a:rPr lang="de-DE" dirty="0"/>
              <a:t> Light, 32 </a:t>
            </a:r>
            <a:r>
              <a:rPr lang="de-DE" dirty="0" err="1"/>
              <a:t>pt</a:t>
            </a:r>
            <a:endParaRPr lang="de-DE" dirty="0"/>
          </a:p>
          <a:p>
            <a:pPr lvl="1"/>
            <a:r>
              <a:rPr lang="de-DE" dirty="0"/>
              <a:t>—</a:t>
            </a:r>
          </a:p>
          <a:p>
            <a:pPr lvl="2"/>
            <a:r>
              <a:rPr lang="de-DE" dirty="0" err="1"/>
              <a:t>Subline</a:t>
            </a:r>
            <a:r>
              <a:rPr lang="de-DE" dirty="0"/>
              <a:t>/Referent/Datum</a:t>
            </a:r>
          </a:p>
          <a:p>
            <a:pPr lvl="3"/>
            <a:r>
              <a:rPr lang="de-DE" dirty="0"/>
              <a:t>Referenten</a:t>
            </a:r>
          </a:p>
        </p:txBody>
      </p:sp>
      <p:sp>
        <p:nvSpPr>
          <p:cNvPr id="4" name="Foliennummernplatzhalter 3">
            <a:extLst>
              <a:ext uri="{FF2B5EF4-FFF2-40B4-BE49-F238E27FC236}">
                <a16:creationId xmlns:a16="http://schemas.microsoft.com/office/drawing/2014/main" id="{55696E82-453E-4196-8BCD-BF982D26413F}"/>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1124401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trenner – Bild vollflächi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5B6287E-4A4F-4439-B422-A23539B2685C}"/>
              </a:ext>
            </a:extLst>
          </p:cNvPr>
          <p:cNvGraphicFramePr>
            <a:graphicFrameLocks noChangeAspect="1"/>
          </p:cNvGraphicFramePr>
          <p:nvPr userDrawn="1">
            <p:custDataLst>
              <p:tags r:id="rId1"/>
            </p:custDataLst>
            <p:extLst>
              <p:ext uri="{D42A27DB-BD31-4B8C-83A1-F6EECF244321}">
                <p14:modId xmlns:p14="http://schemas.microsoft.com/office/powerpoint/2010/main" val="3204060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ildplatzhalter 7">
            <a:extLst>
              <a:ext uri="{FF2B5EF4-FFF2-40B4-BE49-F238E27FC236}">
                <a16:creationId xmlns:a16="http://schemas.microsoft.com/office/drawing/2014/main" id="{43168385-808A-40CF-ACBB-25E2FEB39C95}"/>
              </a:ext>
            </a:extLst>
          </p:cNvPr>
          <p:cNvSpPr>
            <a:spLocks noGrp="1"/>
          </p:cNvSpPr>
          <p:nvPr>
            <p:ph type="pic" sz="quarter" idx="13"/>
          </p:nvPr>
        </p:nvSpPr>
        <p:spPr>
          <a:xfrm>
            <a:off x="0" y="1"/>
            <a:ext cx="12192000" cy="6158116"/>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a:p>
        </p:txBody>
      </p:sp>
      <p:sp>
        <p:nvSpPr>
          <p:cNvPr id="10" name="Textplatzhalter 9">
            <a:extLst>
              <a:ext uri="{FF2B5EF4-FFF2-40B4-BE49-F238E27FC236}">
                <a16:creationId xmlns:a16="http://schemas.microsoft.com/office/drawing/2014/main" id="{959FA541-8597-4991-9A2A-D86D39840ED3}"/>
              </a:ext>
            </a:extLst>
          </p:cNvPr>
          <p:cNvSpPr>
            <a:spLocks noGrp="1"/>
          </p:cNvSpPr>
          <p:nvPr>
            <p:ph type="body" sz="quarter" idx="14" hasCustomPrompt="1"/>
          </p:nvPr>
        </p:nvSpPr>
        <p:spPr>
          <a:xfrm>
            <a:off x="6275388" y="3149600"/>
            <a:ext cx="5916612" cy="2177878"/>
          </a:xfrm>
          <a:gradFill flip="none" rotWithShape="1">
            <a:gsLst>
              <a:gs pos="34000">
                <a:srgbClr val="00779A">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360000" tIns="360000" rIns="360000" bIns="360000"/>
          <a:lstStyle>
            <a:lvl1pPr>
              <a:lnSpc>
                <a:spcPct val="110000"/>
              </a:lnSpc>
              <a:spcAft>
                <a:spcPts val="0"/>
              </a:spcAft>
              <a:defRPr sz="3200" b="0">
                <a:solidFill>
                  <a:schemeClr val="bg1"/>
                </a:solidFill>
                <a:latin typeface="+mn-lt"/>
              </a:defRPr>
            </a:lvl1pPr>
            <a:lvl2pPr>
              <a:lnSpc>
                <a:spcPts val="3520"/>
              </a:lnSpc>
              <a:spcAft>
                <a:spcPts val="1600"/>
              </a:spcAft>
              <a:defRPr sz="4160" b="1">
                <a:solidFill>
                  <a:schemeClr val="bg1"/>
                </a:solidFill>
                <a:latin typeface="Frutiger LT Com 75 Black" panose="020B0A03040504030204" pitchFamily="34" charset="0"/>
              </a:defRPr>
            </a:lvl2pPr>
            <a:lvl3pPr>
              <a:lnSpc>
                <a:spcPct val="110000"/>
              </a:lnSpc>
              <a:defRPr sz="1600">
                <a:solidFill>
                  <a:schemeClr val="bg1"/>
                </a:solidFill>
              </a:defRPr>
            </a:lvl3pPr>
            <a:lvl4pPr>
              <a:defRPr>
                <a:solidFill>
                  <a:schemeClr val="bg1"/>
                </a:solidFill>
              </a:defRPr>
            </a:lvl4pPr>
            <a:lvl5pPr>
              <a:defRPr>
                <a:solidFill>
                  <a:schemeClr val="bg1"/>
                </a:solidFill>
              </a:defRPr>
            </a:lvl5pPr>
          </a:lstStyle>
          <a:p>
            <a:pPr lvl="0"/>
            <a:r>
              <a:rPr lang="de-DE" dirty="0"/>
              <a:t>Zahl</a:t>
            </a:r>
          </a:p>
          <a:p>
            <a:pPr lvl="1"/>
            <a:r>
              <a:rPr lang="de-DE" dirty="0"/>
              <a:t>—</a:t>
            </a:r>
          </a:p>
          <a:p>
            <a:pPr lvl="2"/>
            <a:r>
              <a:rPr lang="de-DE" dirty="0"/>
              <a:t>Kapitelüberschrift, Frutiger LT </a:t>
            </a:r>
            <a:r>
              <a:rPr lang="de-DE" dirty="0" err="1"/>
              <a:t>Com</a:t>
            </a:r>
            <a:r>
              <a:rPr lang="de-DE" dirty="0"/>
              <a:t> </a:t>
            </a:r>
            <a:r>
              <a:rPr lang="de-DE" dirty="0" err="1"/>
              <a:t>Bold</a:t>
            </a:r>
            <a:r>
              <a:rPr lang="de-DE" dirty="0"/>
              <a:t>, 16 </a:t>
            </a:r>
            <a:r>
              <a:rPr lang="de-DE" dirty="0" err="1"/>
              <a:t>pt</a:t>
            </a:r>
            <a:endParaRPr lang="de-DE" dirty="0"/>
          </a:p>
        </p:txBody>
      </p:sp>
      <p:sp>
        <p:nvSpPr>
          <p:cNvPr id="13" name="Foliennummernplatzhalter 12">
            <a:extLst>
              <a:ext uri="{FF2B5EF4-FFF2-40B4-BE49-F238E27FC236}">
                <a16:creationId xmlns:a16="http://schemas.microsoft.com/office/drawing/2014/main" id="{9DE5828C-86B5-43E8-99E0-320BB3D4C7F3}"/>
              </a:ext>
            </a:extLst>
          </p:cNvPr>
          <p:cNvSpPr>
            <a:spLocks noGrp="1"/>
          </p:cNvSpPr>
          <p:nvPr>
            <p:ph type="sldNum" sz="quarter" idx="17"/>
          </p:nvPr>
        </p:nvSpPr>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1494303512"/>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theme" Target="../theme/theme2.xml"/><Relationship Id="rId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3.xml"/><Relationship Id="rId1"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7.emf"/><Relationship Id="rId5" Type="http://schemas.openxmlformats.org/officeDocument/2006/relationships/theme" Target="../theme/theme4.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F507918F-B2AA-4A76-81D6-4E27E906E31E}"/>
              </a:ext>
            </a:extLst>
          </p:cNvPr>
          <p:cNvGraphicFramePr>
            <a:graphicFrameLocks noChangeAspect="1"/>
          </p:cNvGraphicFramePr>
          <p:nvPr userDrawn="1">
            <p:custDataLst>
              <p:tags r:id="rId33"/>
            </p:custDataLst>
            <p:extLst>
              <p:ext uri="{D42A27DB-BD31-4B8C-83A1-F6EECF244321}">
                <p14:modId xmlns:p14="http://schemas.microsoft.com/office/powerpoint/2010/main" val="2565214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4" imgW="344" imgH="345" progId="TCLayout.ActiveDocument.1">
                  <p:embed/>
                </p:oleObj>
              </mc:Choice>
              <mc:Fallback>
                <p:oleObj name="think-cell Folie" r:id="rId34" imgW="344" imgH="345" progId="TCLayout.ActiveDocument.1">
                  <p:embed/>
                  <p:pic>
                    <p:nvPicPr>
                      <p:cNvPr id="0" name=""/>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EA78C480-B66C-43DB-AAEB-3790EF5A7664}"/>
              </a:ext>
            </a:extLst>
          </p:cNvPr>
          <p:cNvSpPr>
            <a:spLocks noGrp="1"/>
          </p:cNvSpPr>
          <p:nvPr>
            <p:ph type="title"/>
          </p:nvPr>
        </p:nvSpPr>
        <p:spPr bwMode="gray">
          <a:xfrm>
            <a:off x="479425" y="395588"/>
            <a:ext cx="11233150" cy="382733"/>
          </a:xfrm>
          <a:prstGeom prst="rect">
            <a:avLst/>
          </a:prstGeom>
        </p:spPr>
        <p:txBody>
          <a:bodyPr vert="horz" lIns="0" tIns="0" rIns="0" bIns="0" rtlCol="0" anchor="t">
            <a:spAutoFit/>
          </a:bodyPr>
          <a:lstStyle/>
          <a:p>
            <a:r>
              <a:rPr lang="de-DE" noProof="0" dirty="0"/>
              <a:t>Mastertitelformat bearbeiten</a:t>
            </a:r>
          </a:p>
        </p:txBody>
      </p:sp>
      <p:sp>
        <p:nvSpPr>
          <p:cNvPr id="3" name="Textplatzhalter 2">
            <a:extLst>
              <a:ext uri="{FF2B5EF4-FFF2-40B4-BE49-F238E27FC236}">
                <a16:creationId xmlns:a16="http://schemas.microsoft.com/office/drawing/2014/main" id="{C3ED48EE-75FC-48CE-8886-5B06675925EC}"/>
              </a:ext>
            </a:extLst>
          </p:cNvPr>
          <p:cNvSpPr>
            <a:spLocks noGrp="1"/>
          </p:cNvSpPr>
          <p:nvPr>
            <p:ph type="body" idx="1"/>
          </p:nvPr>
        </p:nvSpPr>
        <p:spPr bwMode="gray">
          <a:xfrm>
            <a:off x="478199" y="1703388"/>
            <a:ext cx="11234376" cy="2640595"/>
          </a:xfrm>
          <a:prstGeom prst="rect">
            <a:avLst/>
          </a:prstGeom>
        </p:spPr>
        <p:txBody>
          <a:bodyPr vert="horz" lIns="0" tIns="0" rIns="0" bIns="0" rtlCol="0">
            <a:spAutoFit/>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Siebte Ebene</a:t>
            </a:r>
          </a:p>
          <a:p>
            <a:pPr lvl="7"/>
            <a:r>
              <a:rPr lang="de-DE" noProof="0" dirty="0"/>
              <a:t>Achte Ebene</a:t>
            </a:r>
          </a:p>
          <a:p>
            <a:pPr lvl="8"/>
            <a:r>
              <a:rPr lang="de-DE" noProof="0" dirty="0"/>
              <a:t>Neunte Ebene</a:t>
            </a:r>
          </a:p>
        </p:txBody>
      </p:sp>
      <p:cxnSp>
        <p:nvCxnSpPr>
          <p:cNvPr id="34" name="Gerader Verbinder 33">
            <a:extLst>
              <a:ext uri="{FF2B5EF4-FFF2-40B4-BE49-F238E27FC236}">
                <a16:creationId xmlns:a16="http://schemas.microsoft.com/office/drawing/2014/main" id="{ED49F1F8-4B89-4B18-B579-CD843138501E}"/>
              </a:ext>
            </a:extLst>
          </p:cNvPr>
          <p:cNvCxnSpPr>
            <a:cxnSpLocks/>
          </p:cNvCxnSpPr>
          <p:nvPr userDrawn="1"/>
        </p:nvCxnSpPr>
        <p:spPr bwMode="gray">
          <a:xfrm>
            <a:off x="479425" y="1245411"/>
            <a:ext cx="360000" cy="0"/>
          </a:xfrm>
          <a:prstGeom prst="line">
            <a:avLst/>
          </a:prstGeom>
          <a:noFill/>
          <a:ln w="50800" cap="flat" cmpd="sng" algn="ctr">
            <a:solidFill>
              <a:schemeClr val="accent1"/>
            </a:solidFill>
            <a:prstDash val="solid"/>
            <a:round/>
            <a:headEnd type="none" w="med" len="med"/>
            <a:tailEnd type="none" w="med" len="med"/>
          </a:ln>
          <a:effectLst/>
        </p:spPr>
      </p:cxnSp>
      <p:cxnSp>
        <p:nvCxnSpPr>
          <p:cNvPr id="42" name="Gerader Verbinder 41">
            <a:extLst>
              <a:ext uri="{FF2B5EF4-FFF2-40B4-BE49-F238E27FC236}">
                <a16:creationId xmlns:a16="http://schemas.microsoft.com/office/drawing/2014/main" id="{86070D71-EE9E-4293-96A3-C2A0A07F7A62}"/>
              </a:ext>
            </a:extLst>
          </p:cNvPr>
          <p:cNvCxnSpPr/>
          <p:nvPr userDrawn="1"/>
        </p:nvCxnSpPr>
        <p:spPr bwMode="gray">
          <a:xfrm>
            <a:off x="0" y="6143625"/>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Foliennummernplatzhalter 8">
            <a:extLst>
              <a:ext uri="{FF2B5EF4-FFF2-40B4-BE49-F238E27FC236}">
                <a16:creationId xmlns:a16="http://schemas.microsoft.com/office/drawing/2014/main" id="{93FFAE78-FC0D-4DC3-A58F-888E658BE28B}"/>
              </a:ext>
            </a:extLst>
          </p:cNvPr>
          <p:cNvSpPr>
            <a:spLocks noGrp="1"/>
          </p:cNvSpPr>
          <p:nvPr>
            <p:ph type="sldNum" sz="quarter" idx="4"/>
          </p:nvPr>
        </p:nvSpPr>
        <p:spPr>
          <a:xfrm>
            <a:off x="479425" y="6455836"/>
            <a:ext cx="720000" cy="123111"/>
          </a:xfrm>
          <a:prstGeom prst="rect">
            <a:avLst/>
          </a:prstGeom>
        </p:spPr>
        <p:txBody>
          <a:bodyPr vert="horz" lIns="0" tIns="0" rIns="0" bIns="0" rtlCol="0" anchor="ctr">
            <a:spAutoFit/>
          </a:bodyPr>
          <a:lstStyle>
            <a:lvl1pPr algn="l">
              <a:defRPr sz="800">
                <a:solidFill>
                  <a:schemeClr val="tx1"/>
                </a:solidFill>
              </a:defRPr>
            </a:lvl1pPr>
          </a:lstStyle>
          <a:p>
            <a:r>
              <a:rPr lang="de-DE" noProof="0" dirty="0"/>
              <a:t>Seite</a:t>
            </a:r>
            <a:r>
              <a:rPr lang="en-US" dirty="0"/>
              <a:t> </a:t>
            </a:r>
            <a:fld id="{401BA3E4-5E55-4F99-AF09-CC6D6B2539E2}" type="slidenum">
              <a:rPr lang="en-US" smtClean="0"/>
              <a:pPr/>
              <a:t>‹Nr.›</a:t>
            </a:fld>
            <a:endParaRPr lang="en-US" dirty="0"/>
          </a:p>
        </p:txBody>
      </p:sp>
      <p:pic>
        <p:nvPicPr>
          <p:cNvPr id="12" name="lbf_rgb">
            <a:extLst>
              <a:ext uri="{FF2B5EF4-FFF2-40B4-BE49-F238E27FC236}">
                <a16:creationId xmlns:a16="http://schemas.microsoft.com/office/drawing/2014/main" id="{CFB91C07-AE3A-4CDF-BF30-51A3CCDB814C}"/>
              </a:ext>
            </a:extLst>
          </p:cNvPr>
          <p:cNvPicPr>
            <a:picLocks noChangeAspect="1"/>
          </p:cNvPicPr>
          <p:nvPr userDrawn="1"/>
        </p:nvPicPr>
        <p:blipFill>
          <a:blip r:embed="rId36"/>
          <a:stretch>
            <a:fillRect/>
          </a:stretch>
        </p:blipFill>
        <p:spPr>
          <a:xfrm>
            <a:off x="10309226" y="6334126"/>
            <a:ext cx="1404000" cy="371881"/>
          </a:xfrm>
          <a:prstGeom prst="rect">
            <a:avLst/>
          </a:prstGeom>
        </p:spPr>
      </p:pic>
    </p:spTree>
    <p:extLst>
      <p:ext uri="{BB962C8B-B14F-4D97-AF65-F5344CB8AC3E}">
        <p14:creationId xmlns:p14="http://schemas.microsoft.com/office/powerpoint/2010/main" val="35762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3" r:id="rId13"/>
    <p:sldLayoutId id="2147483668" r:id="rId14"/>
    <p:sldLayoutId id="2147483665" r:id="rId15"/>
    <p:sldLayoutId id="2147483671" r:id="rId16"/>
    <p:sldLayoutId id="2147483664" r:id="rId17"/>
    <p:sldLayoutId id="2147483667" r:id="rId18"/>
    <p:sldLayoutId id="2147483659" r:id="rId19"/>
    <p:sldLayoutId id="2147483678" r:id="rId20"/>
    <p:sldLayoutId id="2147483666" r:id="rId21"/>
    <p:sldLayoutId id="2147483669" r:id="rId22"/>
    <p:sldLayoutId id="2147483670" r:id="rId23"/>
    <p:sldLayoutId id="2147483672" r:id="rId24"/>
    <p:sldLayoutId id="2147483673" r:id="rId25"/>
    <p:sldLayoutId id="2147483674" r:id="rId26"/>
    <p:sldLayoutId id="2147483675" r:id="rId27"/>
    <p:sldLayoutId id="2147483676" r:id="rId28"/>
    <p:sldLayoutId id="2147483677" r:id="rId29"/>
    <p:sldLayoutId id="2147483679" r:id="rId30"/>
    <p:sldLayoutId id="2147483682" r:id="rId31"/>
  </p:sldLayoutIdLst>
  <p:hf hdr="0"/>
  <p:txStyles>
    <p:titleStyle>
      <a:lvl1pPr algn="l" defTabSz="914400" rtl="0" eaLnBrk="1" latinLnBrk="0" hangingPunct="1">
        <a:lnSpc>
          <a:spcPct val="110000"/>
        </a:lnSpc>
        <a:spcBef>
          <a:spcPct val="0"/>
        </a:spcBef>
        <a:buNone/>
        <a:defRPr sz="2400" b="0" kern="1200">
          <a:solidFill>
            <a:schemeClr val="accent2"/>
          </a:solidFill>
          <a:latin typeface="Frutiger LT Com 65 Bold" panose="020B0803030504020204" pitchFamily="34" charset="0"/>
          <a:ea typeface="+mj-ea"/>
          <a:cs typeface="+mj-cs"/>
        </a:defRPr>
      </a:lvl1pPr>
    </p:titleStyle>
    <p:body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4" orient="horz" pos="4133" userDrawn="1">
          <p15:clr>
            <a:srgbClr val="F26B43"/>
          </p15:clr>
        </p15:guide>
        <p15:guide id="5" orient="horz" pos="3770" userDrawn="1">
          <p15:clr>
            <a:srgbClr val="F26B43"/>
          </p15:clr>
        </p15:guide>
        <p15:guide id="8" orient="horz" pos="107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77901" y="334800"/>
            <a:ext cx="11236199" cy="1225540"/>
          </a:xfrm>
          <a:prstGeom prst="rect">
            <a:avLst/>
          </a:prstGeom>
          <a:noFill/>
          <a:ln>
            <a:noFill/>
          </a:ln>
          <a:effectLst/>
        </p:spPr>
        <p:txBody>
          <a:bodyPr vert="horz" wrap="square" lIns="0" tIns="0" rIns="0" bIns="0" numCol="1" anchor="t" anchorCtr="0" compatLnSpc="1">
            <a:prstTxWarp prst="textNoShape">
              <a:avLst/>
            </a:prstTxWarp>
            <a:noAutofit/>
          </a:bodyPr>
          <a:lstStyle/>
          <a:p>
            <a:pPr lvl="0"/>
            <a:r>
              <a:rPr lang="de-DE" dirty="0"/>
              <a:t>Mastertitelformat bearbeiten</a:t>
            </a:r>
          </a:p>
        </p:txBody>
      </p:sp>
      <p:sp>
        <p:nvSpPr>
          <p:cNvPr id="1032" name="Text Box 8"/>
          <p:cNvSpPr txBox="1">
            <a:spLocks noChangeArrowheads="1"/>
          </p:cNvSpPr>
          <p:nvPr userDrawn="1"/>
        </p:nvSpPr>
        <p:spPr bwMode="auto">
          <a:xfrm>
            <a:off x="477900" y="6309321"/>
            <a:ext cx="180023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ts val="0"/>
              </a:spcBef>
              <a:spcAft>
                <a:spcPct val="0"/>
              </a:spcAft>
              <a:buFontTx/>
              <a:buNone/>
            </a:pPr>
            <a:r>
              <a:rPr lang="de-DE" sz="800" dirty="0">
                <a:solidFill>
                  <a:schemeClr val="bg2"/>
                </a:solidFill>
              </a:rPr>
              <a:t>Seite</a:t>
            </a:r>
            <a:r>
              <a:rPr lang="de-DE" sz="800" baseline="0" dirty="0">
                <a:solidFill>
                  <a:schemeClr val="bg2"/>
                </a:solidFill>
              </a:rPr>
              <a:t> </a:t>
            </a:r>
            <a:fld id="{9F5C1BF2-56F1-4291-806F-5BAB3C3EAE6C}" type="slidenum">
              <a:rPr lang="de-DE" sz="800" baseline="0" smtClean="0">
                <a:solidFill>
                  <a:schemeClr val="bg2"/>
                </a:solidFill>
              </a:rPr>
              <a:pPr>
                <a:spcBef>
                  <a:spcPts val="0"/>
                </a:spcBef>
                <a:spcAft>
                  <a:spcPct val="0"/>
                </a:spcAft>
                <a:buFontTx/>
                <a:buNone/>
              </a:pPr>
              <a:t>‹Nr.›</a:t>
            </a:fld>
            <a:endParaRPr lang="de-DE" sz="800" dirty="0">
              <a:solidFill>
                <a:schemeClr val="bg2"/>
              </a:solidFill>
            </a:endParaRPr>
          </a:p>
          <a:p>
            <a:pPr>
              <a:spcBef>
                <a:spcPts val="0"/>
              </a:spcBef>
              <a:spcAft>
                <a:spcPct val="0"/>
              </a:spcAft>
              <a:buFontTx/>
              <a:buNone/>
            </a:pPr>
            <a:r>
              <a:rPr lang="de-DE" sz="800" baseline="30000" dirty="0">
                <a:solidFill>
                  <a:schemeClr val="bg2"/>
                </a:solidFill>
              </a:rPr>
              <a:t>© </a:t>
            </a:r>
            <a:r>
              <a:rPr lang="de-DE" sz="800" dirty="0">
                <a:solidFill>
                  <a:schemeClr val="bg2"/>
                </a:solidFill>
              </a:rPr>
              <a:t>Fraunhofer </a:t>
            </a:r>
          </a:p>
        </p:txBody>
      </p:sp>
      <p:sp>
        <p:nvSpPr>
          <p:cNvPr id="7" name="Line 7"/>
          <p:cNvSpPr>
            <a:spLocks noChangeShapeType="1"/>
          </p:cNvSpPr>
          <p:nvPr/>
        </p:nvSpPr>
        <p:spPr bwMode="auto">
          <a:xfrm flipV="1">
            <a:off x="477900" y="6165380"/>
            <a:ext cx="11234612"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grpSp>
        <p:nvGrpSpPr>
          <p:cNvPr id="18" name="Gruppieren 17"/>
          <p:cNvGrpSpPr/>
          <p:nvPr/>
        </p:nvGrpSpPr>
        <p:grpSpPr>
          <a:xfrm>
            <a:off x="0" y="6993540"/>
            <a:ext cx="5832909" cy="324000"/>
            <a:chOff x="0" y="7101510"/>
            <a:chExt cx="5832150" cy="324000"/>
          </a:xfrm>
        </p:grpSpPr>
        <p:sp>
          <p:nvSpPr>
            <p:cNvPr id="19" name="Rechteck 18"/>
            <p:cNvSpPr/>
            <p:nvPr userDrawn="1"/>
          </p:nvSpPr>
          <p:spPr>
            <a:xfrm>
              <a:off x="0" y="7101510"/>
              <a:ext cx="180000" cy="3240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23</a:t>
              </a:r>
            </a:p>
            <a:p>
              <a:pPr algn="l">
                <a:lnSpc>
                  <a:spcPts val="600"/>
                </a:lnSpc>
              </a:pPr>
              <a:r>
                <a:rPr lang="de-DE" sz="900" dirty="0">
                  <a:solidFill>
                    <a:schemeClr val="tx1"/>
                  </a:solidFill>
                </a:rPr>
                <a:t>G 156</a:t>
              </a:r>
            </a:p>
            <a:p>
              <a:pPr algn="l">
                <a:lnSpc>
                  <a:spcPts val="600"/>
                </a:lnSpc>
              </a:pPr>
              <a:r>
                <a:rPr lang="de-DE" sz="900" dirty="0">
                  <a:solidFill>
                    <a:schemeClr val="tx1"/>
                  </a:solidFill>
                </a:rPr>
                <a:t>B 125</a:t>
              </a:r>
            </a:p>
          </p:txBody>
        </p:sp>
        <p:sp>
          <p:nvSpPr>
            <p:cNvPr id="20" name="Rechteck 19"/>
            <p:cNvSpPr/>
            <p:nvPr userDrawn="1"/>
          </p:nvSpPr>
          <p:spPr>
            <a:xfrm>
              <a:off x="942025" y="7101510"/>
              <a:ext cx="180000" cy="324000"/>
            </a:xfrm>
            <a:prstGeom prst="rect">
              <a:avLst/>
            </a:prstGeom>
            <a:solidFill>
              <a:srgbClr val="F294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242</a:t>
              </a:r>
            </a:p>
            <a:p>
              <a:pPr algn="l">
                <a:lnSpc>
                  <a:spcPts val="600"/>
                </a:lnSpc>
              </a:pPr>
              <a:r>
                <a:rPr lang="de-DE" sz="900" dirty="0">
                  <a:solidFill>
                    <a:schemeClr val="tx1"/>
                  </a:solidFill>
                </a:rPr>
                <a:t>G 148</a:t>
              </a:r>
            </a:p>
            <a:p>
              <a:pPr algn="l">
                <a:lnSpc>
                  <a:spcPts val="600"/>
                </a:lnSpc>
              </a:pPr>
              <a:r>
                <a:rPr lang="de-DE" sz="900" dirty="0">
                  <a:solidFill>
                    <a:schemeClr val="tx1"/>
                  </a:solidFill>
                </a:rPr>
                <a:t>B 0</a:t>
              </a:r>
            </a:p>
          </p:txBody>
        </p:sp>
        <p:sp>
          <p:nvSpPr>
            <p:cNvPr id="21" name="Rechteck 20"/>
            <p:cNvSpPr/>
            <p:nvPr userDrawn="1"/>
          </p:nvSpPr>
          <p:spPr>
            <a:xfrm>
              <a:off x="1884050" y="7101510"/>
              <a:ext cx="180000" cy="324000"/>
            </a:xfrm>
            <a:prstGeom prst="rect">
              <a:avLst/>
            </a:prstGeom>
            <a:solidFill>
              <a:srgbClr val="1F82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31</a:t>
              </a:r>
            </a:p>
            <a:p>
              <a:pPr algn="l">
                <a:lnSpc>
                  <a:spcPts val="600"/>
                </a:lnSpc>
              </a:pPr>
              <a:r>
                <a:rPr lang="de-DE" sz="900" dirty="0">
                  <a:solidFill>
                    <a:schemeClr val="tx1"/>
                  </a:solidFill>
                </a:rPr>
                <a:t>G 130</a:t>
              </a:r>
            </a:p>
            <a:p>
              <a:pPr algn="l">
                <a:lnSpc>
                  <a:spcPts val="600"/>
                </a:lnSpc>
              </a:pPr>
              <a:r>
                <a:rPr lang="de-DE" sz="900" dirty="0">
                  <a:solidFill>
                    <a:schemeClr val="tx1"/>
                  </a:solidFill>
                </a:rPr>
                <a:t>B 192</a:t>
              </a:r>
            </a:p>
          </p:txBody>
        </p:sp>
        <p:sp>
          <p:nvSpPr>
            <p:cNvPr id="22" name="Rechteck 21"/>
            <p:cNvSpPr/>
            <p:nvPr userDrawn="1"/>
          </p:nvSpPr>
          <p:spPr>
            <a:xfrm>
              <a:off x="2826075" y="7101510"/>
              <a:ext cx="180000" cy="324000"/>
            </a:xfrm>
            <a:prstGeom prst="rect">
              <a:avLst/>
            </a:prstGeom>
            <a:solidFill>
              <a:srgbClr val="E2001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226</a:t>
              </a:r>
            </a:p>
            <a:p>
              <a:pPr algn="l">
                <a:lnSpc>
                  <a:spcPts val="600"/>
                </a:lnSpc>
              </a:pPr>
              <a:r>
                <a:rPr lang="de-DE" sz="900" dirty="0">
                  <a:solidFill>
                    <a:schemeClr val="tx1"/>
                  </a:solidFill>
                </a:rPr>
                <a:t>G 0</a:t>
              </a:r>
            </a:p>
            <a:p>
              <a:pPr algn="l">
                <a:lnSpc>
                  <a:spcPts val="600"/>
                </a:lnSpc>
              </a:pPr>
              <a:r>
                <a:rPr lang="de-DE" sz="900" dirty="0">
                  <a:solidFill>
                    <a:schemeClr val="tx1"/>
                  </a:solidFill>
                </a:rPr>
                <a:t>B 26</a:t>
              </a:r>
            </a:p>
          </p:txBody>
        </p:sp>
        <p:sp>
          <p:nvSpPr>
            <p:cNvPr id="23" name="Rechteck 22"/>
            <p:cNvSpPr/>
            <p:nvPr userDrawn="1"/>
          </p:nvSpPr>
          <p:spPr>
            <a:xfrm>
              <a:off x="3768100" y="7101510"/>
              <a:ext cx="180000" cy="324000"/>
            </a:xfrm>
            <a:prstGeom prst="rect">
              <a:avLst/>
            </a:prstGeom>
            <a:solidFill>
              <a:srgbClr val="B1C8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95</a:t>
              </a:r>
            </a:p>
            <a:p>
              <a:pPr algn="l">
                <a:lnSpc>
                  <a:spcPts val="600"/>
                </a:lnSpc>
              </a:pPr>
              <a:r>
                <a:rPr lang="de-DE" sz="900" dirty="0">
                  <a:solidFill>
                    <a:schemeClr val="tx1"/>
                  </a:solidFill>
                </a:rPr>
                <a:t>G 200</a:t>
              </a:r>
            </a:p>
            <a:p>
              <a:pPr algn="l">
                <a:lnSpc>
                  <a:spcPts val="600"/>
                </a:lnSpc>
              </a:pPr>
              <a:r>
                <a:rPr lang="de-DE" sz="900" dirty="0">
                  <a:solidFill>
                    <a:schemeClr val="tx1"/>
                  </a:solidFill>
                </a:rPr>
                <a:t>B 0</a:t>
              </a:r>
            </a:p>
          </p:txBody>
        </p:sp>
        <p:sp>
          <p:nvSpPr>
            <p:cNvPr id="24" name="Rechteck 23"/>
            <p:cNvSpPr/>
            <p:nvPr userDrawn="1"/>
          </p:nvSpPr>
          <p:spPr>
            <a:xfrm>
              <a:off x="4710125" y="7101510"/>
              <a:ext cx="180000" cy="324000"/>
            </a:xfrm>
            <a:prstGeom prst="rect">
              <a:avLst/>
            </a:prstGeom>
            <a:solidFill>
              <a:srgbClr val="FEEFD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254</a:t>
              </a:r>
            </a:p>
            <a:p>
              <a:pPr algn="l">
                <a:lnSpc>
                  <a:spcPts val="600"/>
                </a:lnSpc>
              </a:pPr>
              <a:r>
                <a:rPr lang="de-DE" sz="900" dirty="0">
                  <a:solidFill>
                    <a:schemeClr val="tx1"/>
                  </a:solidFill>
                </a:rPr>
                <a:t>G 239</a:t>
              </a:r>
            </a:p>
            <a:p>
              <a:pPr algn="l">
                <a:lnSpc>
                  <a:spcPts val="600"/>
                </a:lnSpc>
              </a:pPr>
              <a:r>
                <a:rPr lang="de-DE" sz="900" dirty="0">
                  <a:solidFill>
                    <a:schemeClr val="tx1"/>
                  </a:solidFill>
                </a:rPr>
                <a:t>B 214</a:t>
              </a:r>
            </a:p>
          </p:txBody>
        </p:sp>
        <p:sp>
          <p:nvSpPr>
            <p:cNvPr id="25" name="Rechteck 24"/>
            <p:cNvSpPr/>
            <p:nvPr userDrawn="1"/>
          </p:nvSpPr>
          <p:spPr>
            <a:xfrm>
              <a:off x="5652150" y="7101510"/>
              <a:ext cx="180000" cy="324000"/>
            </a:xfrm>
            <a:prstGeom prst="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225</a:t>
              </a:r>
            </a:p>
            <a:p>
              <a:pPr algn="l">
                <a:lnSpc>
                  <a:spcPts val="600"/>
                </a:lnSpc>
              </a:pPr>
              <a:r>
                <a:rPr lang="de-DE" sz="900" dirty="0">
                  <a:solidFill>
                    <a:schemeClr val="tx1"/>
                  </a:solidFill>
                </a:rPr>
                <a:t>G 227</a:t>
              </a:r>
            </a:p>
            <a:p>
              <a:pPr algn="l">
                <a:lnSpc>
                  <a:spcPts val="600"/>
                </a:lnSpc>
              </a:pPr>
              <a:r>
                <a:rPr lang="de-DE" sz="900" dirty="0">
                  <a:solidFill>
                    <a:schemeClr val="tx1"/>
                  </a:solidFill>
                </a:rPr>
                <a:t>B 227</a:t>
              </a:r>
            </a:p>
          </p:txBody>
        </p:sp>
      </p:grpSp>
      <p:sp>
        <p:nvSpPr>
          <p:cNvPr id="2" name="Textplatzhalter 1"/>
          <p:cNvSpPr>
            <a:spLocks noGrp="1"/>
          </p:cNvSpPr>
          <p:nvPr>
            <p:ph type="body" idx="1"/>
          </p:nvPr>
        </p:nvSpPr>
        <p:spPr>
          <a:xfrm>
            <a:off x="477900" y="1740303"/>
            <a:ext cx="11234612" cy="4140000"/>
          </a:xfrm>
          <a:prstGeom prst="rect">
            <a:avLst/>
          </a:prstGeom>
        </p:spPr>
        <p:txBody>
          <a:bodyPr vert="horz" lIns="0" tIns="0" rIns="0" bIns="0" rtlCol="0">
            <a:normAutofit/>
          </a:bodyPr>
          <a:lstStyle/>
          <a:p>
            <a:pPr lvl="0"/>
            <a:r>
              <a:rPr lang="de-DE" dirty="0"/>
              <a:t>Formatvorlagen des Textmasters bearbeiten</a:t>
            </a:r>
          </a:p>
          <a:p>
            <a:pPr lvl="1"/>
            <a:r>
              <a:rPr lang="de-DE" dirty="0"/>
              <a:t>Erste Ebene</a:t>
            </a:r>
          </a:p>
          <a:p>
            <a:pPr lvl="2"/>
            <a:r>
              <a:rPr lang="de-DE" dirty="0"/>
              <a:t>Zweite Ebene</a:t>
            </a:r>
          </a:p>
          <a:p>
            <a:pPr lvl="3"/>
            <a:r>
              <a:rPr lang="de-DE" dirty="0"/>
              <a:t>Dritte Ebene</a:t>
            </a:r>
          </a:p>
          <a:p>
            <a:pPr lvl="4"/>
            <a:r>
              <a:rPr lang="de-DE" dirty="0"/>
              <a:t>Vierte Ebene</a:t>
            </a:r>
          </a:p>
          <a:p>
            <a:pPr lvl="5"/>
            <a:r>
              <a:rPr lang="de-DE" dirty="0"/>
              <a:t>Fünfte Ebene</a:t>
            </a:r>
          </a:p>
        </p:txBody>
      </p:sp>
    </p:spTree>
    <p:extLst>
      <p:ext uri="{BB962C8B-B14F-4D97-AF65-F5344CB8AC3E}">
        <p14:creationId xmlns:p14="http://schemas.microsoft.com/office/powerpoint/2010/main" val="323747927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transition>
    <p:circle/>
  </p:transition>
  <p:hf sldNum="0" hdr="0" ftr="0" dt="0"/>
  <p:txStyles>
    <p:titleStyle>
      <a:lvl1pPr marL="0" indent="0" algn="l" defTabSz="504000"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Frutiger LT Com 45 Light" pitchFamily="34" charset="0"/>
        </a:defRPr>
      </a:lvl2pPr>
      <a:lvl3pPr algn="l" rtl="0" eaLnBrk="1" fontAlgn="base" hangingPunct="1">
        <a:spcBef>
          <a:spcPct val="0"/>
        </a:spcBef>
        <a:spcAft>
          <a:spcPct val="0"/>
        </a:spcAft>
        <a:defRPr sz="2400" b="1">
          <a:solidFill>
            <a:schemeClr val="tx1"/>
          </a:solidFill>
          <a:latin typeface="Frutiger LT Com 45 Light" pitchFamily="34" charset="0"/>
        </a:defRPr>
      </a:lvl3pPr>
      <a:lvl4pPr algn="l" rtl="0" eaLnBrk="1" fontAlgn="base" hangingPunct="1">
        <a:spcBef>
          <a:spcPct val="0"/>
        </a:spcBef>
        <a:spcAft>
          <a:spcPct val="0"/>
        </a:spcAft>
        <a:defRPr sz="2400" b="1">
          <a:solidFill>
            <a:schemeClr val="tx1"/>
          </a:solidFill>
          <a:latin typeface="Frutiger LT Com 45 Light" pitchFamily="34" charset="0"/>
        </a:defRPr>
      </a:lvl4pPr>
      <a:lvl5pPr algn="l" rtl="0" eaLnBrk="1" fontAlgn="base" hangingPunct="1">
        <a:spcBef>
          <a:spcPct val="0"/>
        </a:spcBef>
        <a:spcAft>
          <a:spcPct val="0"/>
        </a:spcAft>
        <a:defRPr sz="2400" b="1">
          <a:solidFill>
            <a:schemeClr val="tx1"/>
          </a:solidFill>
          <a:latin typeface="Frutiger LT Com 45 Light" pitchFamily="34" charset="0"/>
        </a:defRPr>
      </a:lvl5pPr>
      <a:lvl6pPr marL="457200" algn="l" rtl="0" eaLnBrk="1" fontAlgn="base" hangingPunct="1">
        <a:spcBef>
          <a:spcPct val="0"/>
        </a:spcBef>
        <a:spcAft>
          <a:spcPct val="0"/>
        </a:spcAft>
        <a:defRPr sz="2400" b="1">
          <a:solidFill>
            <a:schemeClr val="tx1"/>
          </a:solidFill>
          <a:latin typeface="Frutiger LT Com 45 Light" pitchFamily="34" charset="0"/>
        </a:defRPr>
      </a:lvl6pPr>
      <a:lvl7pPr marL="914400" algn="l" rtl="0" eaLnBrk="1" fontAlgn="base" hangingPunct="1">
        <a:spcBef>
          <a:spcPct val="0"/>
        </a:spcBef>
        <a:spcAft>
          <a:spcPct val="0"/>
        </a:spcAft>
        <a:defRPr sz="2400" b="1">
          <a:solidFill>
            <a:schemeClr val="tx1"/>
          </a:solidFill>
          <a:latin typeface="Frutiger LT Com 45 Light" pitchFamily="34" charset="0"/>
        </a:defRPr>
      </a:lvl7pPr>
      <a:lvl8pPr marL="1371600" algn="l" rtl="0" eaLnBrk="1" fontAlgn="base" hangingPunct="1">
        <a:spcBef>
          <a:spcPct val="0"/>
        </a:spcBef>
        <a:spcAft>
          <a:spcPct val="0"/>
        </a:spcAft>
        <a:defRPr sz="2400" b="1">
          <a:solidFill>
            <a:schemeClr val="tx1"/>
          </a:solidFill>
          <a:latin typeface="Frutiger LT Com 45 Light" pitchFamily="34" charset="0"/>
        </a:defRPr>
      </a:lvl8pPr>
      <a:lvl9pPr marL="1828800" algn="l" rtl="0" eaLnBrk="1" fontAlgn="base" hangingPunct="1">
        <a:spcBef>
          <a:spcPct val="0"/>
        </a:spcBef>
        <a:spcAft>
          <a:spcPct val="0"/>
        </a:spcAft>
        <a:defRPr sz="2400" b="1">
          <a:solidFill>
            <a:schemeClr val="tx1"/>
          </a:solidFill>
          <a:latin typeface="Frutiger LT Com 45 Light" pitchFamily="34" charset="0"/>
        </a:defRPr>
      </a:lvl9pPr>
    </p:titleStyle>
    <p:bodyStyle>
      <a:lvl1pPr marL="0" indent="0" algn="l" defTabSz="360000" rtl="0" eaLnBrk="1" fontAlgn="base" hangingPunct="1">
        <a:spcBef>
          <a:spcPct val="0"/>
        </a:spcBef>
        <a:spcAft>
          <a:spcPts val="900"/>
        </a:spcAft>
        <a:buClr>
          <a:schemeClr val="tx2"/>
        </a:buClr>
        <a:buFont typeface="Wingdings" pitchFamily="2" charset="2"/>
        <a:buNone/>
        <a:defRPr>
          <a:solidFill>
            <a:schemeClr val="tx1"/>
          </a:solidFill>
          <a:latin typeface="+mn-lt"/>
          <a:ea typeface="+mn-ea"/>
          <a:cs typeface="+mn-cs"/>
        </a:defRPr>
      </a:lvl1pPr>
      <a:lvl2pPr marL="358775" indent="-358775" algn="l" defTabSz="360000" rtl="0" eaLnBrk="1" fontAlgn="base" hangingPunct="1">
        <a:spcBef>
          <a:spcPct val="0"/>
        </a:spcBef>
        <a:spcAft>
          <a:spcPts val="900"/>
        </a:spcAft>
        <a:buClr>
          <a:schemeClr val="tx2"/>
        </a:buClr>
        <a:buFont typeface="Wingdings" panose="05000000000000000000" pitchFamily="2" charset="2"/>
        <a:buChar char=""/>
        <a:defRPr>
          <a:solidFill>
            <a:schemeClr val="tx1"/>
          </a:solidFill>
          <a:latin typeface="+mn-lt"/>
        </a:defRPr>
      </a:lvl2pPr>
      <a:lvl3pPr marL="72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3pPr>
      <a:lvl4pPr marL="108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4pPr>
      <a:lvl5pPr marL="144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5pPr>
      <a:lvl6pPr marL="1800000"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301">
          <p15:clr>
            <a:srgbClr val="F26B43"/>
          </p15:clr>
        </p15:guide>
        <p15:guide id="3" orient="horz" pos="981">
          <p15:clr>
            <a:srgbClr val="F26B43"/>
          </p15:clr>
        </p15:guide>
        <p15:guide id="4" orient="horz" pos="3974">
          <p15:clr>
            <a:srgbClr val="F26B43"/>
          </p15:clr>
        </p15:guide>
        <p15:guide id="5" orient="horz" pos="2160">
          <p15:clr>
            <a:srgbClr val="F26B43"/>
          </p15:clr>
        </p15:guide>
        <p15:guide id="6" pos="3840">
          <p15:clr>
            <a:srgbClr val="F26B43"/>
          </p15:clr>
        </p15:guide>
        <p15:guide id="7" pos="7378">
          <p15:clr>
            <a:srgbClr val="F26B43"/>
          </p15:clr>
        </p15:guide>
        <p15:guide id="8" orient="horz" pos="4110">
          <p15:clr>
            <a:srgbClr val="F26B43"/>
          </p15:clr>
        </p15:guide>
        <p15:guide id="9" orient="horz" pos="370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77901" y="334800"/>
            <a:ext cx="11247313" cy="1225540"/>
          </a:xfrm>
          <a:prstGeom prst="rect">
            <a:avLst/>
          </a:prstGeom>
          <a:noFill/>
          <a:ln>
            <a:noFill/>
          </a:ln>
          <a:effectLst/>
        </p:spPr>
        <p:txBody>
          <a:bodyPr vert="horz" wrap="square" lIns="0" tIns="0" rIns="0" bIns="0" numCol="1" anchor="t" anchorCtr="0" compatLnSpc="1">
            <a:prstTxWarp prst="textNoShape">
              <a:avLst/>
            </a:prstTxWarp>
            <a:noAutofit/>
          </a:bodyPr>
          <a:lstStyle/>
          <a:p>
            <a:pPr lvl="0"/>
            <a:r>
              <a:rPr lang="de-DE" dirty="0"/>
              <a:t>Mastertitelformat bearbeiten</a:t>
            </a:r>
          </a:p>
        </p:txBody>
      </p:sp>
      <p:sp>
        <p:nvSpPr>
          <p:cNvPr id="1027" name="Rectangle 3"/>
          <p:cNvSpPr>
            <a:spLocks noGrp="1" noChangeArrowheads="1"/>
          </p:cNvSpPr>
          <p:nvPr>
            <p:ph type="body" idx="1"/>
          </p:nvPr>
        </p:nvSpPr>
        <p:spPr bwMode="auto">
          <a:xfrm>
            <a:off x="477901" y="1774800"/>
            <a:ext cx="11234612" cy="4248150"/>
          </a:xfrm>
          <a:prstGeom prst="rect">
            <a:avLst/>
          </a:prstGeom>
          <a:noFill/>
          <a:ln>
            <a:noFill/>
          </a:ln>
          <a:effectLst/>
        </p:spPr>
        <p:txBody>
          <a:bodyPr vert="horz" wrap="square" lIns="0" tIns="0" rIns="0" bIns="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32" name="Text Box 8"/>
          <p:cNvSpPr txBox="1">
            <a:spLocks noChangeArrowheads="1"/>
          </p:cNvSpPr>
          <p:nvPr/>
        </p:nvSpPr>
        <p:spPr bwMode="auto">
          <a:xfrm>
            <a:off x="477900" y="6349882"/>
            <a:ext cx="18002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spcAft>
                <a:spcPct val="0"/>
              </a:spcAft>
              <a:buFontTx/>
              <a:buNone/>
            </a:pPr>
            <a:endParaRPr lang="de-DE" sz="800" dirty="0">
              <a:solidFill>
                <a:schemeClr val="bg2"/>
              </a:solidFill>
            </a:endParaRPr>
          </a:p>
          <a:p>
            <a:pPr>
              <a:spcBef>
                <a:spcPct val="50000"/>
              </a:spcBef>
              <a:spcAft>
                <a:spcPct val="0"/>
              </a:spcAft>
              <a:buFontTx/>
              <a:buNone/>
            </a:pPr>
            <a:r>
              <a:rPr lang="de-DE" sz="800" dirty="0">
                <a:solidFill>
                  <a:schemeClr val="bg2"/>
                </a:solidFill>
              </a:rPr>
              <a:t>© Fraunhofer</a:t>
            </a:r>
            <a:r>
              <a:rPr lang="de-DE" sz="800" baseline="0" dirty="0">
                <a:solidFill>
                  <a:schemeClr val="bg2"/>
                </a:solidFill>
              </a:rPr>
              <a:t> LBF</a:t>
            </a:r>
            <a:endParaRPr lang="de-DE" sz="800" dirty="0">
              <a:solidFill>
                <a:schemeClr val="bg2"/>
              </a:solidFill>
            </a:endParaRPr>
          </a:p>
        </p:txBody>
      </p:sp>
      <p:sp>
        <p:nvSpPr>
          <p:cNvPr id="7" name="Line 7"/>
          <p:cNvSpPr>
            <a:spLocks noChangeShapeType="1"/>
          </p:cNvSpPr>
          <p:nvPr/>
        </p:nvSpPr>
        <p:spPr bwMode="auto">
          <a:xfrm flipV="1">
            <a:off x="477900" y="6165380"/>
            <a:ext cx="11234612"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grpSp>
        <p:nvGrpSpPr>
          <p:cNvPr id="18" name="Gruppieren 17"/>
          <p:cNvGrpSpPr/>
          <p:nvPr/>
        </p:nvGrpSpPr>
        <p:grpSpPr>
          <a:xfrm>
            <a:off x="0" y="6993540"/>
            <a:ext cx="5832909" cy="324000"/>
            <a:chOff x="0" y="7101510"/>
            <a:chExt cx="5832150" cy="324000"/>
          </a:xfrm>
        </p:grpSpPr>
        <p:sp>
          <p:nvSpPr>
            <p:cNvPr id="19" name="Rechteck 18"/>
            <p:cNvSpPr/>
            <p:nvPr userDrawn="1"/>
          </p:nvSpPr>
          <p:spPr>
            <a:xfrm>
              <a:off x="0" y="7101510"/>
              <a:ext cx="180000" cy="3240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23</a:t>
              </a:r>
            </a:p>
            <a:p>
              <a:pPr algn="l">
                <a:lnSpc>
                  <a:spcPts val="600"/>
                </a:lnSpc>
              </a:pPr>
              <a:r>
                <a:rPr lang="de-DE" sz="900" dirty="0">
                  <a:solidFill>
                    <a:schemeClr val="tx1"/>
                  </a:solidFill>
                </a:rPr>
                <a:t>G 156</a:t>
              </a:r>
            </a:p>
            <a:p>
              <a:pPr algn="l">
                <a:lnSpc>
                  <a:spcPts val="600"/>
                </a:lnSpc>
              </a:pPr>
              <a:r>
                <a:rPr lang="de-DE" sz="900" dirty="0">
                  <a:solidFill>
                    <a:schemeClr val="tx1"/>
                  </a:solidFill>
                </a:rPr>
                <a:t>B 125</a:t>
              </a:r>
            </a:p>
          </p:txBody>
        </p:sp>
        <p:sp>
          <p:nvSpPr>
            <p:cNvPr id="20" name="Rechteck 19"/>
            <p:cNvSpPr/>
            <p:nvPr userDrawn="1"/>
          </p:nvSpPr>
          <p:spPr>
            <a:xfrm>
              <a:off x="942025" y="7101510"/>
              <a:ext cx="180000" cy="324000"/>
            </a:xfrm>
            <a:prstGeom prst="rect">
              <a:avLst/>
            </a:prstGeom>
            <a:solidFill>
              <a:srgbClr val="F294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242</a:t>
              </a:r>
            </a:p>
            <a:p>
              <a:pPr algn="l">
                <a:lnSpc>
                  <a:spcPts val="600"/>
                </a:lnSpc>
              </a:pPr>
              <a:r>
                <a:rPr lang="de-DE" sz="900" dirty="0">
                  <a:solidFill>
                    <a:schemeClr val="tx1"/>
                  </a:solidFill>
                </a:rPr>
                <a:t>G 148</a:t>
              </a:r>
            </a:p>
            <a:p>
              <a:pPr algn="l">
                <a:lnSpc>
                  <a:spcPts val="600"/>
                </a:lnSpc>
              </a:pPr>
              <a:r>
                <a:rPr lang="de-DE" sz="900" dirty="0">
                  <a:solidFill>
                    <a:schemeClr val="tx1"/>
                  </a:solidFill>
                </a:rPr>
                <a:t>B 0</a:t>
              </a:r>
            </a:p>
          </p:txBody>
        </p:sp>
        <p:sp>
          <p:nvSpPr>
            <p:cNvPr id="21" name="Rechteck 20"/>
            <p:cNvSpPr/>
            <p:nvPr userDrawn="1"/>
          </p:nvSpPr>
          <p:spPr>
            <a:xfrm>
              <a:off x="1884050" y="7101510"/>
              <a:ext cx="180000" cy="324000"/>
            </a:xfrm>
            <a:prstGeom prst="rect">
              <a:avLst/>
            </a:prstGeom>
            <a:solidFill>
              <a:srgbClr val="1F82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31</a:t>
              </a:r>
            </a:p>
            <a:p>
              <a:pPr algn="l">
                <a:lnSpc>
                  <a:spcPts val="600"/>
                </a:lnSpc>
              </a:pPr>
              <a:r>
                <a:rPr lang="de-DE" sz="900" dirty="0">
                  <a:solidFill>
                    <a:schemeClr val="tx1"/>
                  </a:solidFill>
                </a:rPr>
                <a:t>G 130</a:t>
              </a:r>
            </a:p>
            <a:p>
              <a:pPr algn="l">
                <a:lnSpc>
                  <a:spcPts val="600"/>
                </a:lnSpc>
              </a:pPr>
              <a:r>
                <a:rPr lang="de-DE" sz="900" dirty="0">
                  <a:solidFill>
                    <a:schemeClr val="tx1"/>
                  </a:solidFill>
                </a:rPr>
                <a:t>B 192</a:t>
              </a:r>
            </a:p>
          </p:txBody>
        </p:sp>
        <p:sp>
          <p:nvSpPr>
            <p:cNvPr id="22" name="Rechteck 21"/>
            <p:cNvSpPr/>
            <p:nvPr userDrawn="1"/>
          </p:nvSpPr>
          <p:spPr>
            <a:xfrm>
              <a:off x="2826075" y="7101510"/>
              <a:ext cx="180000" cy="324000"/>
            </a:xfrm>
            <a:prstGeom prst="rect">
              <a:avLst/>
            </a:prstGeom>
            <a:solidFill>
              <a:srgbClr val="E2001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226</a:t>
              </a:r>
            </a:p>
            <a:p>
              <a:pPr algn="l">
                <a:lnSpc>
                  <a:spcPts val="600"/>
                </a:lnSpc>
              </a:pPr>
              <a:r>
                <a:rPr lang="de-DE" sz="900" dirty="0">
                  <a:solidFill>
                    <a:schemeClr val="tx1"/>
                  </a:solidFill>
                </a:rPr>
                <a:t>G 0</a:t>
              </a:r>
            </a:p>
            <a:p>
              <a:pPr algn="l">
                <a:lnSpc>
                  <a:spcPts val="600"/>
                </a:lnSpc>
              </a:pPr>
              <a:r>
                <a:rPr lang="de-DE" sz="900" dirty="0">
                  <a:solidFill>
                    <a:schemeClr val="tx1"/>
                  </a:solidFill>
                </a:rPr>
                <a:t>B 26</a:t>
              </a:r>
            </a:p>
          </p:txBody>
        </p:sp>
        <p:sp>
          <p:nvSpPr>
            <p:cNvPr id="23" name="Rechteck 22"/>
            <p:cNvSpPr/>
            <p:nvPr userDrawn="1"/>
          </p:nvSpPr>
          <p:spPr>
            <a:xfrm>
              <a:off x="3768100" y="7101510"/>
              <a:ext cx="180000" cy="324000"/>
            </a:xfrm>
            <a:prstGeom prst="rect">
              <a:avLst/>
            </a:prstGeom>
            <a:solidFill>
              <a:srgbClr val="B1C8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95</a:t>
              </a:r>
            </a:p>
            <a:p>
              <a:pPr algn="l">
                <a:lnSpc>
                  <a:spcPts val="600"/>
                </a:lnSpc>
              </a:pPr>
              <a:r>
                <a:rPr lang="de-DE" sz="900" dirty="0">
                  <a:solidFill>
                    <a:schemeClr val="tx1"/>
                  </a:solidFill>
                </a:rPr>
                <a:t>G 200</a:t>
              </a:r>
            </a:p>
            <a:p>
              <a:pPr algn="l">
                <a:lnSpc>
                  <a:spcPts val="600"/>
                </a:lnSpc>
              </a:pPr>
              <a:r>
                <a:rPr lang="de-DE" sz="900" dirty="0">
                  <a:solidFill>
                    <a:schemeClr val="tx1"/>
                  </a:solidFill>
                </a:rPr>
                <a:t>B 0</a:t>
              </a:r>
            </a:p>
          </p:txBody>
        </p:sp>
        <p:sp>
          <p:nvSpPr>
            <p:cNvPr id="24" name="Rechteck 23"/>
            <p:cNvSpPr/>
            <p:nvPr userDrawn="1"/>
          </p:nvSpPr>
          <p:spPr>
            <a:xfrm>
              <a:off x="4710125" y="7101510"/>
              <a:ext cx="180000" cy="324000"/>
            </a:xfrm>
            <a:prstGeom prst="rect">
              <a:avLst/>
            </a:prstGeom>
            <a:solidFill>
              <a:srgbClr val="FEEFD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254</a:t>
              </a:r>
            </a:p>
            <a:p>
              <a:pPr algn="l">
                <a:lnSpc>
                  <a:spcPts val="600"/>
                </a:lnSpc>
              </a:pPr>
              <a:r>
                <a:rPr lang="de-DE" sz="900" dirty="0">
                  <a:solidFill>
                    <a:schemeClr val="tx1"/>
                  </a:solidFill>
                </a:rPr>
                <a:t>G 239</a:t>
              </a:r>
            </a:p>
            <a:p>
              <a:pPr algn="l">
                <a:lnSpc>
                  <a:spcPts val="600"/>
                </a:lnSpc>
              </a:pPr>
              <a:r>
                <a:rPr lang="de-DE" sz="900" dirty="0">
                  <a:solidFill>
                    <a:schemeClr val="tx1"/>
                  </a:solidFill>
                </a:rPr>
                <a:t>B 214</a:t>
              </a:r>
            </a:p>
          </p:txBody>
        </p:sp>
        <p:sp>
          <p:nvSpPr>
            <p:cNvPr id="25" name="Rechteck 24"/>
            <p:cNvSpPr/>
            <p:nvPr userDrawn="1"/>
          </p:nvSpPr>
          <p:spPr>
            <a:xfrm>
              <a:off x="5652150" y="7101510"/>
              <a:ext cx="180000" cy="324000"/>
            </a:xfrm>
            <a:prstGeom prst="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225</a:t>
              </a:r>
            </a:p>
            <a:p>
              <a:pPr algn="l">
                <a:lnSpc>
                  <a:spcPts val="600"/>
                </a:lnSpc>
              </a:pPr>
              <a:r>
                <a:rPr lang="de-DE" sz="900" dirty="0">
                  <a:solidFill>
                    <a:schemeClr val="tx1"/>
                  </a:solidFill>
                </a:rPr>
                <a:t>G 227</a:t>
              </a:r>
            </a:p>
            <a:p>
              <a:pPr algn="l">
                <a:lnSpc>
                  <a:spcPts val="600"/>
                </a:lnSpc>
              </a:pPr>
              <a:r>
                <a:rPr lang="de-DE" sz="900" dirty="0">
                  <a:solidFill>
                    <a:schemeClr val="tx1"/>
                  </a:solidFill>
                </a:rPr>
                <a:t>B 227</a:t>
              </a:r>
            </a:p>
          </p:txBody>
        </p:sp>
      </p:grpSp>
      <p:pic>
        <p:nvPicPr>
          <p:cNvPr id="2" name="Grafik 1" descr="Logo_ausgetausch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4691" y="6300001"/>
            <a:ext cx="1417822" cy="386829"/>
          </a:xfrm>
          <a:prstGeom prst="rect">
            <a:avLst/>
          </a:prstGeom>
        </p:spPr>
      </p:pic>
    </p:spTree>
    <p:extLst>
      <p:ext uri="{BB962C8B-B14F-4D97-AF65-F5344CB8AC3E}">
        <p14:creationId xmlns:p14="http://schemas.microsoft.com/office/powerpoint/2010/main" val="3096994745"/>
      </p:ext>
    </p:extLst>
  </p:cSld>
  <p:clrMap bg1="lt1" tx1="dk1" bg2="lt2" tx2="dk2" accent1="accent1" accent2="accent2" accent3="accent3" accent4="accent4" accent5="accent5" accent6="accent6" hlink="hlink" folHlink="folHlink"/>
  <p:sldLayoutIdLst>
    <p:sldLayoutId id="2147483692" r:id="rId1"/>
  </p:sldLayoutIdLst>
  <p:hf hdr="0" dt="0"/>
  <p:txStyles>
    <p:titleStyle>
      <a:lvl1pPr marL="0" indent="0" algn="l" defTabSz="504000"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Frutiger LT Com 45 Light" pitchFamily="34" charset="0"/>
        </a:defRPr>
      </a:lvl2pPr>
      <a:lvl3pPr algn="l" rtl="0" eaLnBrk="1" fontAlgn="base" hangingPunct="1">
        <a:spcBef>
          <a:spcPct val="0"/>
        </a:spcBef>
        <a:spcAft>
          <a:spcPct val="0"/>
        </a:spcAft>
        <a:defRPr sz="2400" b="1">
          <a:solidFill>
            <a:schemeClr val="tx1"/>
          </a:solidFill>
          <a:latin typeface="Frutiger LT Com 45 Light" pitchFamily="34" charset="0"/>
        </a:defRPr>
      </a:lvl3pPr>
      <a:lvl4pPr algn="l" rtl="0" eaLnBrk="1" fontAlgn="base" hangingPunct="1">
        <a:spcBef>
          <a:spcPct val="0"/>
        </a:spcBef>
        <a:spcAft>
          <a:spcPct val="0"/>
        </a:spcAft>
        <a:defRPr sz="2400" b="1">
          <a:solidFill>
            <a:schemeClr val="tx1"/>
          </a:solidFill>
          <a:latin typeface="Frutiger LT Com 45 Light" pitchFamily="34" charset="0"/>
        </a:defRPr>
      </a:lvl4pPr>
      <a:lvl5pPr algn="l" rtl="0" eaLnBrk="1" fontAlgn="base" hangingPunct="1">
        <a:spcBef>
          <a:spcPct val="0"/>
        </a:spcBef>
        <a:spcAft>
          <a:spcPct val="0"/>
        </a:spcAft>
        <a:defRPr sz="2400" b="1">
          <a:solidFill>
            <a:schemeClr val="tx1"/>
          </a:solidFill>
          <a:latin typeface="Frutiger LT Com 45 Light" pitchFamily="34" charset="0"/>
        </a:defRPr>
      </a:lvl5pPr>
      <a:lvl6pPr marL="457200" algn="l" rtl="0" eaLnBrk="1" fontAlgn="base" hangingPunct="1">
        <a:spcBef>
          <a:spcPct val="0"/>
        </a:spcBef>
        <a:spcAft>
          <a:spcPct val="0"/>
        </a:spcAft>
        <a:defRPr sz="2400" b="1">
          <a:solidFill>
            <a:schemeClr val="tx1"/>
          </a:solidFill>
          <a:latin typeface="Frutiger LT Com 45 Light" pitchFamily="34" charset="0"/>
        </a:defRPr>
      </a:lvl6pPr>
      <a:lvl7pPr marL="914400" algn="l" rtl="0" eaLnBrk="1" fontAlgn="base" hangingPunct="1">
        <a:spcBef>
          <a:spcPct val="0"/>
        </a:spcBef>
        <a:spcAft>
          <a:spcPct val="0"/>
        </a:spcAft>
        <a:defRPr sz="2400" b="1">
          <a:solidFill>
            <a:schemeClr val="tx1"/>
          </a:solidFill>
          <a:latin typeface="Frutiger LT Com 45 Light" pitchFamily="34" charset="0"/>
        </a:defRPr>
      </a:lvl7pPr>
      <a:lvl8pPr marL="1371600" algn="l" rtl="0" eaLnBrk="1" fontAlgn="base" hangingPunct="1">
        <a:spcBef>
          <a:spcPct val="0"/>
        </a:spcBef>
        <a:spcAft>
          <a:spcPct val="0"/>
        </a:spcAft>
        <a:defRPr sz="2400" b="1">
          <a:solidFill>
            <a:schemeClr val="tx1"/>
          </a:solidFill>
          <a:latin typeface="Frutiger LT Com 45 Light" pitchFamily="34" charset="0"/>
        </a:defRPr>
      </a:lvl8pPr>
      <a:lvl9pPr marL="1828800" algn="l" rtl="0" eaLnBrk="1" fontAlgn="base" hangingPunct="1">
        <a:spcBef>
          <a:spcPct val="0"/>
        </a:spcBef>
        <a:spcAft>
          <a:spcPct val="0"/>
        </a:spcAft>
        <a:defRPr sz="2400" b="1">
          <a:solidFill>
            <a:schemeClr val="tx1"/>
          </a:solidFill>
          <a:latin typeface="Frutiger LT Com 45 Light" pitchFamily="34" charset="0"/>
        </a:defRPr>
      </a:lvl9pPr>
    </p:titleStyle>
    <p:bodyStyle>
      <a:lvl1pPr marL="360000" indent="-360000" algn="l" defTabSz="360000" rtl="0" eaLnBrk="1" fontAlgn="base" hangingPunct="1">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77901" y="334800"/>
            <a:ext cx="11247313" cy="1225540"/>
          </a:xfrm>
          <a:prstGeom prst="rect">
            <a:avLst/>
          </a:prstGeom>
          <a:noFill/>
          <a:ln>
            <a:noFill/>
          </a:ln>
          <a:effectLst/>
        </p:spPr>
        <p:txBody>
          <a:bodyPr vert="horz" wrap="square" lIns="0" tIns="0" rIns="0" bIns="0" numCol="1" anchor="t" anchorCtr="0" compatLnSpc="1">
            <a:prstTxWarp prst="textNoShape">
              <a:avLst/>
            </a:prstTxWarp>
            <a:noAutofit/>
          </a:bodyPr>
          <a:lstStyle/>
          <a:p>
            <a:pPr lvl="0"/>
            <a:r>
              <a:rPr lang="de-DE"/>
              <a:t>Mastertitelformat bearbeiten</a:t>
            </a:r>
          </a:p>
        </p:txBody>
      </p:sp>
      <p:sp>
        <p:nvSpPr>
          <p:cNvPr id="1027" name="Rectangle 3"/>
          <p:cNvSpPr>
            <a:spLocks noGrp="1" noChangeArrowheads="1"/>
          </p:cNvSpPr>
          <p:nvPr>
            <p:ph type="body" idx="1"/>
          </p:nvPr>
        </p:nvSpPr>
        <p:spPr bwMode="auto">
          <a:xfrm>
            <a:off x="477901" y="1774800"/>
            <a:ext cx="11234612" cy="4248150"/>
          </a:xfrm>
          <a:prstGeom prst="rect">
            <a:avLst/>
          </a:prstGeom>
          <a:noFill/>
          <a:ln>
            <a:noFill/>
          </a:ln>
          <a:effectLst/>
        </p:spPr>
        <p:txBody>
          <a:bodyPr vert="horz" wrap="square" lIns="0" tIns="0" rIns="0" bIns="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32" name="Text Box 8"/>
          <p:cNvSpPr txBox="1">
            <a:spLocks noChangeArrowheads="1"/>
          </p:cNvSpPr>
          <p:nvPr/>
        </p:nvSpPr>
        <p:spPr bwMode="auto">
          <a:xfrm>
            <a:off x="477900" y="6349882"/>
            <a:ext cx="18002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spcAft>
                <a:spcPct val="0"/>
              </a:spcAft>
              <a:buFontTx/>
              <a:buNone/>
            </a:pPr>
            <a:endParaRPr lang="de-DE" sz="800">
              <a:solidFill>
                <a:schemeClr val="bg2"/>
              </a:solidFill>
            </a:endParaRPr>
          </a:p>
          <a:p>
            <a:pPr>
              <a:spcBef>
                <a:spcPct val="50000"/>
              </a:spcBef>
              <a:spcAft>
                <a:spcPct val="0"/>
              </a:spcAft>
              <a:buFontTx/>
              <a:buNone/>
            </a:pPr>
            <a:r>
              <a:rPr lang="de-DE" sz="800">
                <a:solidFill>
                  <a:schemeClr val="bg2"/>
                </a:solidFill>
              </a:rPr>
              <a:t>© Fraunhofer</a:t>
            </a:r>
            <a:r>
              <a:rPr lang="de-DE" sz="800" baseline="0">
                <a:solidFill>
                  <a:schemeClr val="bg2"/>
                </a:solidFill>
              </a:rPr>
              <a:t> LBF</a:t>
            </a:r>
            <a:endParaRPr lang="de-DE" sz="800">
              <a:solidFill>
                <a:schemeClr val="bg2"/>
              </a:solidFill>
            </a:endParaRPr>
          </a:p>
        </p:txBody>
      </p:sp>
      <p:sp>
        <p:nvSpPr>
          <p:cNvPr id="7" name="Line 7"/>
          <p:cNvSpPr>
            <a:spLocks noChangeShapeType="1"/>
          </p:cNvSpPr>
          <p:nvPr/>
        </p:nvSpPr>
        <p:spPr bwMode="auto">
          <a:xfrm flipV="1">
            <a:off x="477900" y="6165380"/>
            <a:ext cx="11234612"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grpSp>
        <p:nvGrpSpPr>
          <p:cNvPr id="18" name="Gruppieren 17"/>
          <p:cNvGrpSpPr/>
          <p:nvPr userDrawn="1"/>
        </p:nvGrpSpPr>
        <p:grpSpPr>
          <a:xfrm>
            <a:off x="0" y="6993540"/>
            <a:ext cx="5832909" cy="324000"/>
            <a:chOff x="0" y="7101510"/>
            <a:chExt cx="5832150" cy="324000"/>
          </a:xfrm>
        </p:grpSpPr>
        <p:sp>
          <p:nvSpPr>
            <p:cNvPr id="19" name="Rechteck 18"/>
            <p:cNvSpPr/>
            <p:nvPr userDrawn="1"/>
          </p:nvSpPr>
          <p:spPr>
            <a:xfrm>
              <a:off x="0" y="7101510"/>
              <a:ext cx="180000" cy="3240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a:solidFill>
                    <a:schemeClr val="tx1"/>
                  </a:solidFill>
                </a:rPr>
                <a:t>R 23</a:t>
              </a:r>
            </a:p>
            <a:p>
              <a:pPr algn="l">
                <a:lnSpc>
                  <a:spcPts val="600"/>
                </a:lnSpc>
              </a:pPr>
              <a:r>
                <a:rPr lang="de-DE" sz="900">
                  <a:solidFill>
                    <a:schemeClr val="tx1"/>
                  </a:solidFill>
                </a:rPr>
                <a:t>G 156</a:t>
              </a:r>
            </a:p>
            <a:p>
              <a:pPr algn="l">
                <a:lnSpc>
                  <a:spcPts val="600"/>
                </a:lnSpc>
              </a:pPr>
              <a:r>
                <a:rPr lang="de-DE" sz="900">
                  <a:solidFill>
                    <a:schemeClr val="tx1"/>
                  </a:solidFill>
                </a:rPr>
                <a:t>B 125</a:t>
              </a:r>
            </a:p>
          </p:txBody>
        </p:sp>
        <p:sp>
          <p:nvSpPr>
            <p:cNvPr id="20" name="Rechteck 19"/>
            <p:cNvSpPr/>
            <p:nvPr userDrawn="1"/>
          </p:nvSpPr>
          <p:spPr>
            <a:xfrm>
              <a:off x="942025" y="7101510"/>
              <a:ext cx="180000" cy="324000"/>
            </a:xfrm>
            <a:prstGeom prst="rect">
              <a:avLst/>
            </a:prstGeom>
            <a:solidFill>
              <a:srgbClr val="F294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a:solidFill>
                    <a:schemeClr val="tx1"/>
                  </a:solidFill>
                </a:rPr>
                <a:t>R 242</a:t>
              </a:r>
            </a:p>
            <a:p>
              <a:pPr algn="l">
                <a:lnSpc>
                  <a:spcPts val="600"/>
                </a:lnSpc>
              </a:pPr>
              <a:r>
                <a:rPr lang="de-DE" sz="900">
                  <a:solidFill>
                    <a:schemeClr val="tx1"/>
                  </a:solidFill>
                </a:rPr>
                <a:t>G 148</a:t>
              </a:r>
            </a:p>
            <a:p>
              <a:pPr algn="l">
                <a:lnSpc>
                  <a:spcPts val="600"/>
                </a:lnSpc>
              </a:pPr>
              <a:r>
                <a:rPr lang="de-DE" sz="900">
                  <a:solidFill>
                    <a:schemeClr val="tx1"/>
                  </a:solidFill>
                </a:rPr>
                <a:t>B 0</a:t>
              </a:r>
            </a:p>
          </p:txBody>
        </p:sp>
        <p:sp>
          <p:nvSpPr>
            <p:cNvPr id="21" name="Rechteck 20"/>
            <p:cNvSpPr/>
            <p:nvPr userDrawn="1"/>
          </p:nvSpPr>
          <p:spPr>
            <a:xfrm>
              <a:off x="1884050" y="7101510"/>
              <a:ext cx="180000" cy="324000"/>
            </a:xfrm>
            <a:prstGeom prst="rect">
              <a:avLst/>
            </a:prstGeom>
            <a:solidFill>
              <a:srgbClr val="1F82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a:solidFill>
                    <a:schemeClr val="tx1"/>
                  </a:solidFill>
                </a:rPr>
                <a:t>R 31</a:t>
              </a:r>
            </a:p>
            <a:p>
              <a:pPr algn="l">
                <a:lnSpc>
                  <a:spcPts val="600"/>
                </a:lnSpc>
              </a:pPr>
              <a:r>
                <a:rPr lang="de-DE" sz="900">
                  <a:solidFill>
                    <a:schemeClr val="tx1"/>
                  </a:solidFill>
                </a:rPr>
                <a:t>G 130</a:t>
              </a:r>
            </a:p>
            <a:p>
              <a:pPr algn="l">
                <a:lnSpc>
                  <a:spcPts val="600"/>
                </a:lnSpc>
              </a:pPr>
              <a:r>
                <a:rPr lang="de-DE" sz="900">
                  <a:solidFill>
                    <a:schemeClr val="tx1"/>
                  </a:solidFill>
                </a:rPr>
                <a:t>B 192</a:t>
              </a:r>
            </a:p>
          </p:txBody>
        </p:sp>
        <p:sp>
          <p:nvSpPr>
            <p:cNvPr id="22" name="Rechteck 21"/>
            <p:cNvSpPr/>
            <p:nvPr userDrawn="1"/>
          </p:nvSpPr>
          <p:spPr>
            <a:xfrm>
              <a:off x="2826075" y="7101510"/>
              <a:ext cx="180000" cy="324000"/>
            </a:xfrm>
            <a:prstGeom prst="rect">
              <a:avLst/>
            </a:prstGeom>
            <a:solidFill>
              <a:srgbClr val="E2001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a:solidFill>
                    <a:schemeClr val="tx1"/>
                  </a:solidFill>
                </a:rPr>
                <a:t>R 226</a:t>
              </a:r>
            </a:p>
            <a:p>
              <a:pPr algn="l">
                <a:lnSpc>
                  <a:spcPts val="600"/>
                </a:lnSpc>
              </a:pPr>
              <a:r>
                <a:rPr lang="de-DE" sz="900">
                  <a:solidFill>
                    <a:schemeClr val="tx1"/>
                  </a:solidFill>
                </a:rPr>
                <a:t>G 0</a:t>
              </a:r>
            </a:p>
            <a:p>
              <a:pPr algn="l">
                <a:lnSpc>
                  <a:spcPts val="600"/>
                </a:lnSpc>
              </a:pPr>
              <a:r>
                <a:rPr lang="de-DE" sz="900">
                  <a:solidFill>
                    <a:schemeClr val="tx1"/>
                  </a:solidFill>
                </a:rPr>
                <a:t>B 26</a:t>
              </a:r>
            </a:p>
          </p:txBody>
        </p:sp>
        <p:sp>
          <p:nvSpPr>
            <p:cNvPr id="23" name="Rechteck 22"/>
            <p:cNvSpPr/>
            <p:nvPr userDrawn="1"/>
          </p:nvSpPr>
          <p:spPr>
            <a:xfrm>
              <a:off x="3768100" y="7101510"/>
              <a:ext cx="180000" cy="324000"/>
            </a:xfrm>
            <a:prstGeom prst="rect">
              <a:avLst/>
            </a:prstGeom>
            <a:solidFill>
              <a:srgbClr val="B1C8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a:solidFill>
                    <a:schemeClr val="tx1"/>
                  </a:solidFill>
                </a:rPr>
                <a:t>R 95</a:t>
              </a:r>
            </a:p>
            <a:p>
              <a:pPr algn="l">
                <a:lnSpc>
                  <a:spcPts val="600"/>
                </a:lnSpc>
              </a:pPr>
              <a:r>
                <a:rPr lang="de-DE" sz="900">
                  <a:solidFill>
                    <a:schemeClr val="tx1"/>
                  </a:solidFill>
                </a:rPr>
                <a:t>G 200</a:t>
              </a:r>
            </a:p>
            <a:p>
              <a:pPr algn="l">
                <a:lnSpc>
                  <a:spcPts val="600"/>
                </a:lnSpc>
              </a:pPr>
              <a:r>
                <a:rPr lang="de-DE" sz="900">
                  <a:solidFill>
                    <a:schemeClr val="tx1"/>
                  </a:solidFill>
                </a:rPr>
                <a:t>B 0</a:t>
              </a:r>
            </a:p>
          </p:txBody>
        </p:sp>
        <p:sp>
          <p:nvSpPr>
            <p:cNvPr id="24" name="Rechteck 23"/>
            <p:cNvSpPr/>
            <p:nvPr userDrawn="1"/>
          </p:nvSpPr>
          <p:spPr>
            <a:xfrm>
              <a:off x="4710125" y="7101510"/>
              <a:ext cx="180000" cy="324000"/>
            </a:xfrm>
            <a:prstGeom prst="rect">
              <a:avLst/>
            </a:prstGeom>
            <a:solidFill>
              <a:srgbClr val="FEEFD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a:solidFill>
                    <a:schemeClr val="tx1"/>
                  </a:solidFill>
                </a:rPr>
                <a:t>R 254</a:t>
              </a:r>
            </a:p>
            <a:p>
              <a:pPr algn="l">
                <a:lnSpc>
                  <a:spcPts val="600"/>
                </a:lnSpc>
              </a:pPr>
              <a:r>
                <a:rPr lang="de-DE" sz="900">
                  <a:solidFill>
                    <a:schemeClr val="tx1"/>
                  </a:solidFill>
                </a:rPr>
                <a:t>G 239</a:t>
              </a:r>
            </a:p>
            <a:p>
              <a:pPr algn="l">
                <a:lnSpc>
                  <a:spcPts val="600"/>
                </a:lnSpc>
              </a:pPr>
              <a:r>
                <a:rPr lang="de-DE" sz="900">
                  <a:solidFill>
                    <a:schemeClr val="tx1"/>
                  </a:solidFill>
                </a:rPr>
                <a:t>B 214</a:t>
              </a:r>
            </a:p>
          </p:txBody>
        </p:sp>
        <p:sp>
          <p:nvSpPr>
            <p:cNvPr id="25" name="Rechteck 24"/>
            <p:cNvSpPr/>
            <p:nvPr userDrawn="1"/>
          </p:nvSpPr>
          <p:spPr>
            <a:xfrm>
              <a:off x="5652150" y="7101510"/>
              <a:ext cx="180000" cy="324000"/>
            </a:xfrm>
            <a:prstGeom prst="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a:solidFill>
                    <a:schemeClr val="tx1"/>
                  </a:solidFill>
                </a:rPr>
                <a:t>R 225</a:t>
              </a:r>
            </a:p>
            <a:p>
              <a:pPr algn="l">
                <a:lnSpc>
                  <a:spcPts val="600"/>
                </a:lnSpc>
              </a:pPr>
              <a:r>
                <a:rPr lang="de-DE" sz="900">
                  <a:solidFill>
                    <a:schemeClr val="tx1"/>
                  </a:solidFill>
                </a:rPr>
                <a:t>G 227</a:t>
              </a:r>
            </a:p>
            <a:p>
              <a:pPr algn="l">
                <a:lnSpc>
                  <a:spcPts val="600"/>
                </a:lnSpc>
              </a:pPr>
              <a:r>
                <a:rPr lang="de-DE" sz="900">
                  <a:solidFill>
                    <a:schemeClr val="tx1"/>
                  </a:solidFill>
                </a:rPr>
                <a:t>B 227</a:t>
              </a:r>
            </a:p>
          </p:txBody>
        </p:sp>
      </p:grpSp>
      <p:pic>
        <p:nvPicPr>
          <p:cNvPr id="2" name="Grafik 1" descr="Logo_ausgetauscht"/>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94691" y="6300001"/>
            <a:ext cx="1417822" cy="386829"/>
          </a:xfrm>
          <a:prstGeom prst="rect">
            <a:avLst/>
          </a:prstGeom>
        </p:spPr>
      </p:pic>
    </p:spTree>
    <p:extLst>
      <p:ext uri="{BB962C8B-B14F-4D97-AF65-F5344CB8AC3E}">
        <p14:creationId xmlns:p14="http://schemas.microsoft.com/office/powerpoint/2010/main" val="385960520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hf hdr="0" dt="0"/>
  <p:txStyles>
    <p:titleStyle>
      <a:lvl1pPr marL="0" indent="0" algn="l" defTabSz="504000" rtl="0" fontAlgn="base">
        <a:spcBef>
          <a:spcPct val="0"/>
        </a:spcBef>
        <a:spcAft>
          <a:spcPct val="0"/>
        </a:spcAft>
        <a:defRPr sz="2400" b="1">
          <a:solidFill>
            <a:schemeClr val="tx1"/>
          </a:solidFill>
          <a:latin typeface="+mj-lt"/>
          <a:ea typeface="+mj-ea"/>
          <a:cs typeface="+mj-cs"/>
        </a:defRPr>
      </a:lvl1pPr>
      <a:lvl2pPr algn="l" rtl="0" fontAlgn="base">
        <a:spcBef>
          <a:spcPct val="0"/>
        </a:spcBef>
        <a:spcAft>
          <a:spcPct val="0"/>
        </a:spcAft>
        <a:defRPr sz="2400" b="1">
          <a:solidFill>
            <a:schemeClr val="tx1"/>
          </a:solidFill>
          <a:latin typeface="Frutiger LT Com 45 Light" pitchFamily="34" charset="0"/>
        </a:defRPr>
      </a:lvl2pPr>
      <a:lvl3pPr algn="l" rtl="0" fontAlgn="base">
        <a:spcBef>
          <a:spcPct val="0"/>
        </a:spcBef>
        <a:spcAft>
          <a:spcPct val="0"/>
        </a:spcAft>
        <a:defRPr sz="2400" b="1">
          <a:solidFill>
            <a:schemeClr val="tx1"/>
          </a:solidFill>
          <a:latin typeface="Frutiger LT Com 45 Light" pitchFamily="34" charset="0"/>
        </a:defRPr>
      </a:lvl3pPr>
      <a:lvl4pPr algn="l" rtl="0" fontAlgn="base">
        <a:spcBef>
          <a:spcPct val="0"/>
        </a:spcBef>
        <a:spcAft>
          <a:spcPct val="0"/>
        </a:spcAft>
        <a:defRPr sz="2400" b="1">
          <a:solidFill>
            <a:schemeClr val="tx1"/>
          </a:solidFill>
          <a:latin typeface="Frutiger LT Com 45 Light" pitchFamily="34" charset="0"/>
        </a:defRPr>
      </a:lvl4pPr>
      <a:lvl5pPr algn="l" rtl="0" fontAlgn="base">
        <a:spcBef>
          <a:spcPct val="0"/>
        </a:spcBef>
        <a:spcAft>
          <a:spcPct val="0"/>
        </a:spcAft>
        <a:defRPr sz="2400" b="1">
          <a:solidFill>
            <a:schemeClr val="tx1"/>
          </a:solidFill>
          <a:latin typeface="Frutiger LT Com 45 Light" pitchFamily="34" charset="0"/>
        </a:defRPr>
      </a:lvl5pPr>
      <a:lvl6pPr marL="457200" algn="l" rtl="0" fontAlgn="base">
        <a:spcBef>
          <a:spcPct val="0"/>
        </a:spcBef>
        <a:spcAft>
          <a:spcPct val="0"/>
        </a:spcAft>
        <a:defRPr sz="2400" b="1">
          <a:solidFill>
            <a:schemeClr val="tx1"/>
          </a:solidFill>
          <a:latin typeface="Frutiger LT Com 45 Light" pitchFamily="34" charset="0"/>
        </a:defRPr>
      </a:lvl6pPr>
      <a:lvl7pPr marL="914400" algn="l" rtl="0" fontAlgn="base">
        <a:spcBef>
          <a:spcPct val="0"/>
        </a:spcBef>
        <a:spcAft>
          <a:spcPct val="0"/>
        </a:spcAft>
        <a:defRPr sz="2400" b="1">
          <a:solidFill>
            <a:schemeClr val="tx1"/>
          </a:solidFill>
          <a:latin typeface="Frutiger LT Com 45 Light" pitchFamily="34" charset="0"/>
        </a:defRPr>
      </a:lvl7pPr>
      <a:lvl8pPr marL="1371600" algn="l" rtl="0" fontAlgn="base">
        <a:spcBef>
          <a:spcPct val="0"/>
        </a:spcBef>
        <a:spcAft>
          <a:spcPct val="0"/>
        </a:spcAft>
        <a:defRPr sz="2400" b="1">
          <a:solidFill>
            <a:schemeClr val="tx1"/>
          </a:solidFill>
          <a:latin typeface="Frutiger LT Com 45 Light" pitchFamily="34" charset="0"/>
        </a:defRPr>
      </a:lvl8pPr>
      <a:lvl9pPr marL="1828800" algn="l" rtl="0" fontAlgn="base">
        <a:spcBef>
          <a:spcPct val="0"/>
        </a:spcBef>
        <a:spcAft>
          <a:spcPct val="0"/>
        </a:spcAft>
        <a:defRPr sz="2400" b="1">
          <a:solidFill>
            <a:schemeClr val="tx1"/>
          </a:solidFill>
          <a:latin typeface="Frutiger LT Com 45 Light" pitchFamily="34" charset="0"/>
        </a:defRPr>
      </a:lvl9pPr>
    </p:titleStyle>
    <p:body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7.xml"/><Relationship Id="rId1" Type="http://schemas.openxmlformats.org/officeDocument/2006/relationships/tags" Target="../tags/tag32.xml"/><Relationship Id="rId6" Type="http://schemas.openxmlformats.org/officeDocument/2006/relationships/image" Target="../media/image37.pn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0.xml"/><Relationship Id="rId5" Type="http://schemas.openxmlformats.org/officeDocument/2006/relationships/image" Target="../media/image8.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9.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1CDC082-012F-4E61-858B-C0FB30EFD63D}"/>
              </a:ext>
            </a:extLst>
          </p:cNvPr>
          <p:cNvSpPr>
            <a:spLocks noGrp="1"/>
          </p:cNvSpPr>
          <p:nvPr>
            <p:ph type="body" sz="quarter" idx="11"/>
          </p:nvPr>
        </p:nvSpPr>
        <p:spPr bwMode="gray">
          <a:xfrm>
            <a:off x="479425" y="4021608"/>
            <a:ext cx="11233150" cy="1963267"/>
          </a:xfrm>
        </p:spPr>
        <p:txBody>
          <a:bodyPr lIns="0"/>
          <a:lstStyle/>
          <a:p>
            <a:pPr lvl="1">
              <a:lnSpc>
                <a:spcPts val="4800"/>
              </a:lnSpc>
              <a:spcAft>
                <a:spcPts val="960"/>
              </a:spcAft>
            </a:pPr>
            <a:r>
              <a:rPr lang="de-DE" sz="6240" b="1" dirty="0">
                <a:solidFill>
                  <a:prstClr val="white"/>
                </a:solidFill>
              </a:rPr>
              <a:t>—</a:t>
            </a:r>
          </a:p>
          <a:p>
            <a:pPr lvl="2">
              <a:lnSpc>
                <a:spcPct val="100000"/>
              </a:lnSpc>
            </a:pPr>
            <a:r>
              <a:rPr lang="de-DE" sz="3200" dirty="0">
                <a:solidFill>
                  <a:prstClr val="white"/>
                </a:solidFill>
                <a:latin typeface="Frutiger LT Com 45 Light"/>
              </a:rPr>
              <a:t>Smartes und nachhaltiges Mehrweg-Verpackungssystem</a:t>
            </a:r>
          </a:p>
        </p:txBody>
      </p:sp>
    </p:spTree>
    <p:extLst>
      <p:ext uri="{BB962C8B-B14F-4D97-AF65-F5344CB8AC3E}">
        <p14:creationId xmlns:p14="http://schemas.microsoft.com/office/powerpoint/2010/main" val="4270643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1498FD7D-ECDE-11A4-4D41-FCB059F63FC0}"/>
              </a:ext>
            </a:extLst>
          </p:cNvPr>
          <p:cNvSpPr txBox="1">
            <a:spLocks/>
          </p:cNvSpPr>
          <p:nvPr/>
        </p:nvSpPr>
        <p:spPr bwMode="gray">
          <a:xfrm>
            <a:off x="412369" y="246236"/>
            <a:ext cx="11233150" cy="382733"/>
          </a:xfrm>
          <a:prstGeom prst="rect">
            <a:avLst/>
          </a:prstGeom>
        </p:spPr>
        <p:txBody>
          <a:bodyPr vert="horz" lIns="0" tIns="0" rIns="0" bIns="0" rtlCol="0" anchor="t">
            <a:spAutoFit/>
          </a:bodyPr>
          <a:lstStyle>
            <a:lvl1pPr algn="l" defTabSz="914400" rtl="0" eaLnBrk="1" latinLnBrk="0" hangingPunct="1">
              <a:lnSpc>
                <a:spcPct val="110000"/>
              </a:lnSpc>
              <a:spcBef>
                <a:spcPct val="0"/>
              </a:spcBef>
              <a:buNone/>
              <a:defRPr sz="2400" b="0" kern="1200">
                <a:solidFill>
                  <a:schemeClr val="accent2"/>
                </a:solidFill>
                <a:latin typeface="Frutiger LT Com 65 Bold" panose="020B0803030504020204" pitchFamily="34" charset="0"/>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de-DE" sz="2400" b="0" i="0" u="none" strike="noStrike" kern="1200" cap="none" spc="0" normalizeH="0" baseline="0" noProof="0" dirty="0">
                <a:ln>
                  <a:noFill/>
                </a:ln>
                <a:solidFill>
                  <a:srgbClr val="005B7F"/>
                </a:solidFill>
                <a:effectLst/>
                <a:uLnTx/>
                <a:uFillTx/>
                <a:latin typeface="Frutiger LT Com 65 Bold" panose="020B0803030504020204" pitchFamily="34" charset="0"/>
                <a:ea typeface="+mj-ea"/>
                <a:cs typeface="+mj-cs"/>
              </a:rPr>
              <a:t>Materialmenge Content-Layer</a:t>
            </a:r>
          </a:p>
        </p:txBody>
      </p:sp>
      <p:sp>
        <p:nvSpPr>
          <p:cNvPr id="14" name="Textplatzhalter 5">
            <a:extLst>
              <a:ext uri="{FF2B5EF4-FFF2-40B4-BE49-F238E27FC236}">
                <a16:creationId xmlns:a16="http://schemas.microsoft.com/office/drawing/2014/main" id="{D1957104-8979-B177-7A12-BE156E3B7B68}"/>
              </a:ext>
            </a:extLst>
          </p:cNvPr>
          <p:cNvSpPr txBox="1">
            <a:spLocks/>
          </p:cNvSpPr>
          <p:nvPr/>
        </p:nvSpPr>
        <p:spPr bwMode="gray">
          <a:xfrm>
            <a:off x="412369" y="628969"/>
            <a:ext cx="11233150" cy="318933"/>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2000" b="0" kern="1200">
                <a:solidFill>
                  <a:schemeClr val="accent2"/>
                </a:solidFill>
                <a:latin typeface="+mn-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900"/>
              </a:spcAft>
              <a:buClrTx/>
              <a:buSzTx/>
              <a:buFont typeface="Arial" panose="020B0604020202020204" pitchFamily="34" charset="0"/>
              <a:buNone/>
              <a:tabLst/>
              <a:defRPr/>
            </a:pPr>
            <a:r>
              <a:rPr kumimoji="0" lang="de-DE" sz="2000" b="0" i="0" u="none" strike="noStrike" kern="1200" cap="none" spc="0" normalizeH="0" baseline="0" noProof="0" dirty="0">
                <a:ln>
                  <a:noFill/>
                </a:ln>
                <a:solidFill>
                  <a:srgbClr val="005B7F"/>
                </a:solidFill>
                <a:effectLst/>
                <a:uLnTx/>
                <a:uFillTx/>
                <a:latin typeface="Frutiger LT Com 45 Light"/>
                <a:ea typeface="+mn-ea"/>
                <a:cs typeface="+mn-cs"/>
              </a:rPr>
              <a:t>HDPE (0,15 mm)</a:t>
            </a:r>
          </a:p>
        </p:txBody>
      </p:sp>
      <p:sp>
        <p:nvSpPr>
          <p:cNvPr id="2" name="Textplatzhalter 6">
            <a:extLst>
              <a:ext uri="{FF2B5EF4-FFF2-40B4-BE49-F238E27FC236}">
                <a16:creationId xmlns:a16="http://schemas.microsoft.com/office/drawing/2014/main" id="{D8358562-91F5-EB77-7CC7-A1EF73822E01}"/>
              </a:ext>
            </a:extLst>
          </p:cNvPr>
          <p:cNvSpPr txBox="1">
            <a:spLocks/>
          </p:cNvSpPr>
          <p:nvPr/>
        </p:nvSpPr>
        <p:spPr bwMode="gray">
          <a:xfrm>
            <a:off x="412369" y="5680593"/>
            <a:ext cx="4410472" cy="255134"/>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90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179C7D"/>
                </a:solidFill>
                <a:effectLst/>
                <a:uLnTx/>
                <a:uFillTx/>
                <a:latin typeface="Frutiger LT Com 65 Bold"/>
                <a:ea typeface="+mn-ea"/>
                <a:cs typeface="+mn-cs"/>
              </a:rPr>
              <a:t>Gewicht </a:t>
            </a:r>
            <a:r>
              <a:rPr lang="de-DE" dirty="0">
                <a:solidFill>
                  <a:srgbClr val="179C7D"/>
                </a:solidFill>
                <a:latin typeface="Frutiger LT Com 65 Bold"/>
              </a:rPr>
              <a:t>Content-Layer</a:t>
            </a:r>
            <a:r>
              <a:rPr kumimoji="0" lang="de-DE" sz="1600" b="0" i="0" u="none" strike="noStrike" kern="1200" cap="none" spc="0" normalizeH="0" baseline="0" noProof="0" dirty="0">
                <a:ln>
                  <a:noFill/>
                </a:ln>
                <a:solidFill>
                  <a:srgbClr val="179C7D"/>
                </a:solidFill>
                <a:effectLst/>
                <a:uLnTx/>
                <a:uFillTx/>
                <a:latin typeface="Frutiger LT Com 65 Bold"/>
                <a:ea typeface="+mn-ea"/>
                <a:cs typeface="+mn-cs"/>
              </a:rPr>
              <a:t>: 0,5g</a:t>
            </a:r>
          </a:p>
        </p:txBody>
      </p:sp>
      <p:pic>
        <p:nvPicPr>
          <p:cNvPr id="7" name="Grafik 6" descr="Ein Bild, das Tasse, Tisch, Glas, Container enthält.&#10;&#10;Automatisch generierte Beschreibung">
            <a:extLst>
              <a:ext uri="{FF2B5EF4-FFF2-40B4-BE49-F238E27FC236}">
                <a16:creationId xmlns:a16="http://schemas.microsoft.com/office/drawing/2014/main" id="{F640CD91-1BC9-8D55-098D-DB4A492D9E16}"/>
              </a:ext>
            </a:extLst>
          </p:cNvPr>
          <p:cNvPicPr>
            <a:picLocks noChangeAspect="1"/>
          </p:cNvPicPr>
          <p:nvPr/>
        </p:nvPicPr>
        <p:blipFill>
          <a:blip r:embed="rId2"/>
          <a:stretch>
            <a:fillRect/>
          </a:stretch>
        </p:blipFill>
        <p:spPr>
          <a:xfrm>
            <a:off x="1199426" y="1402079"/>
            <a:ext cx="4476274" cy="4124397"/>
          </a:xfrm>
          <a:prstGeom prst="rect">
            <a:avLst/>
          </a:prstGeom>
        </p:spPr>
      </p:pic>
      <p:pic>
        <p:nvPicPr>
          <p:cNvPr id="11" name="Grafik 10" descr="Ein Bild, das drinnen, schwarz enthält.&#10;&#10;Automatisch generierte Beschreibung">
            <a:extLst>
              <a:ext uri="{FF2B5EF4-FFF2-40B4-BE49-F238E27FC236}">
                <a16:creationId xmlns:a16="http://schemas.microsoft.com/office/drawing/2014/main" id="{9D4FCD2A-AA18-FC76-86DB-53E74C8022B3}"/>
              </a:ext>
            </a:extLst>
          </p:cNvPr>
          <p:cNvPicPr>
            <a:picLocks noChangeAspect="1"/>
          </p:cNvPicPr>
          <p:nvPr/>
        </p:nvPicPr>
        <p:blipFill>
          <a:blip r:embed="rId3"/>
          <a:stretch>
            <a:fillRect/>
          </a:stretch>
        </p:blipFill>
        <p:spPr>
          <a:xfrm>
            <a:off x="6331131" y="1402079"/>
            <a:ext cx="4771758" cy="4124397"/>
          </a:xfrm>
          <a:prstGeom prst="rect">
            <a:avLst/>
          </a:prstGeom>
        </p:spPr>
      </p:pic>
      <p:sp>
        <p:nvSpPr>
          <p:cNvPr id="6" name="Foliennummernplatzhalter 4">
            <a:extLst>
              <a:ext uri="{FF2B5EF4-FFF2-40B4-BE49-F238E27FC236}">
                <a16:creationId xmlns:a16="http://schemas.microsoft.com/office/drawing/2014/main" id="{14EEA1DE-DE74-C0BB-B740-F979B6EA5F99}"/>
              </a:ext>
            </a:extLst>
          </p:cNvPr>
          <p:cNvSpPr>
            <a:spLocks noGrp="1"/>
          </p:cNvSpPr>
          <p:nvPr>
            <p:ph type="sldNum" sz="quarter" idx="12"/>
          </p:nvPr>
        </p:nvSpPr>
        <p:spPr>
          <a:xfrm>
            <a:off x="479425" y="6352320"/>
            <a:ext cx="720000" cy="12311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chemeClr val="accent3"/>
                </a:solidFill>
                <a:effectLst/>
                <a:uLnTx/>
                <a:uFillTx/>
                <a:latin typeface="Frutiger LT Com 45 Light"/>
                <a:ea typeface="+mn-ea"/>
                <a:cs typeface="+mn-cs"/>
              </a:rPr>
              <a:t>Seite</a:t>
            </a:r>
            <a:r>
              <a:rPr kumimoji="0" lang="en-US" sz="800" b="0" i="0" u="none" strike="noStrike" kern="1200" cap="none" spc="0" normalizeH="0" baseline="0" noProof="0" dirty="0">
                <a:ln>
                  <a:noFill/>
                </a:ln>
                <a:solidFill>
                  <a:schemeClr val="accent3"/>
                </a:solidFill>
                <a:effectLst/>
                <a:uLnTx/>
                <a:uFillTx/>
                <a:latin typeface="Frutiger LT Com 45 Light"/>
                <a:ea typeface="+mn-ea"/>
                <a:cs typeface="+mn-cs"/>
              </a:rPr>
              <a:t> </a:t>
            </a:r>
            <a:fld id="{401BA3E4-5E55-4F99-AF09-CC6D6B2539E2}" type="slidenum">
              <a:rPr kumimoji="0" lang="en-US" sz="800" b="0" i="0" u="none" strike="noStrike" kern="1200" cap="none" spc="0" normalizeH="0" baseline="0" noProof="0" smtClean="0">
                <a:ln>
                  <a:noFill/>
                </a:ln>
                <a:solidFill>
                  <a:schemeClr val="accent3"/>
                </a:solidFill>
                <a:effectLst/>
                <a:uLnTx/>
                <a:uFillTx/>
                <a:latin typeface="Frutiger LT Com 45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schemeClr val="accent3"/>
              </a:solidFill>
              <a:effectLst/>
              <a:uLnTx/>
              <a:uFillTx/>
              <a:latin typeface="Frutiger LT Com 45 Light"/>
              <a:ea typeface="+mn-ea"/>
              <a:cs typeface="+mn-cs"/>
            </a:endParaRPr>
          </a:p>
        </p:txBody>
      </p:sp>
      <p:pic>
        <p:nvPicPr>
          <p:cNvPr id="8" name="Grafik 7">
            <a:extLst>
              <a:ext uri="{FF2B5EF4-FFF2-40B4-BE49-F238E27FC236}">
                <a16:creationId xmlns:a16="http://schemas.microsoft.com/office/drawing/2014/main" id="{29D238AD-E51A-EDA0-53EE-F302C0CE2E8B}"/>
              </a:ext>
            </a:extLst>
          </p:cNvPr>
          <p:cNvPicPr>
            <a:picLocks noChangeAspect="1"/>
          </p:cNvPicPr>
          <p:nvPr/>
        </p:nvPicPr>
        <p:blipFill>
          <a:blip r:embed="rId4"/>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259024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8633" y="334800"/>
            <a:ext cx="11233150" cy="788999"/>
          </a:xfrm>
        </p:spPr>
        <p:txBody>
          <a:bodyPr/>
          <a:lstStyle/>
          <a:p>
            <a:r>
              <a:rPr lang="de-DE" dirty="0"/>
              <a:t>Ökologische Betrachtungen</a:t>
            </a:r>
            <a:br>
              <a:rPr lang="de-DE" dirty="0"/>
            </a:br>
            <a:endParaRPr lang="de-DE" dirty="0"/>
          </a:p>
        </p:txBody>
      </p:sp>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spcBef>
                <a:spcPct val="50000"/>
              </a:spcBef>
              <a:spcAft>
                <a:spcPct val="0"/>
              </a:spcAft>
              <a:buFontTx/>
              <a:buNone/>
            </a:pPr>
            <a:r>
              <a:rPr lang="de-DE"/>
              <a:t> </a:t>
            </a:r>
          </a:p>
        </p:txBody>
      </p:sp>
      <p:sp>
        <p:nvSpPr>
          <p:cNvPr id="5" name="Foliennummernplatzhalter 4"/>
          <p:cNvSpPr>
            <a:spLocks noGrp="1"/>
          </p:cNvSpPr>
          <p:nvPr>
            <p:ph type="sldNum" sz="quarter" idx="4"/>
          </p:nvPr>
        </p:nvSpPr>
        <p:spPr/>
        <p:txBody>
          <a:body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11</a:t>
            </a:fld>
            <a:endParaRPr lang="de-DE"/>
          </a:p>
        </p:txBody>
      </p:sp>
      <p:sp>
        <p:nvSpPr>
          <p:cNvPr id="8" name="Inhaltsplatzhalter 2">
            <a:extLst>
              <a:ext uri="{FF2B5EF4-FFF2-40B4-BE49-F238E27FC236}">
                <a16:creationId xmlns:a16="http://schemas.microsoft.com/office/drawing/2014/main" id="{E30B1A04-BC81-7A78-AF56-43654D03D1E7}"/>
              </a:ext>
            </a:extLst>
          </p:cNvPr>
          <p:cNvSpPr txBox="1">
            <a:spLocks/>
          </p:cNvSpPr>
          <p:nvPr/>
        </p:nvSpPr>
        <p:spPr bwMode="auto">
          <a:xfrm>
            <a:off x="105058" y="1496552"/>
            <a:ext cx="11751661" cy="4248150"/>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lvl="1">
              <a:buClr>
                <a:srgbClr val="A8AFAF"/>
              </a:buClr>
              <a:defRPr/>
            </a:pPr>
            <a:r>
              <a:rPr lang="de-DE" sz="1400" i="1" kern="0" dirty="0" err="1">
                <a:solidFill>
                  <a:srgbClr val="000000"/>
                </a:solidFill>
                <a:latin typeface="Frutiger LT Com 45 Light"/>
              </a:rPr>
              <a:t>Kauertz</a:t>
            </a:r>
            <a:r>
              <a:rPr lang="de-DE" sz="1400" i="1" kern="0" dirty="0">
                <a:solidFill>
                  <a:srgbClr val="000000"/>
                </a:solidFill>
                <a:latin typeface="Frutiger LT Com 45 Light"/>
              </a:rPr>
              <a:t>, B.; Schlecht, S.; Markwardt, S.; Rubik, F.; Heinisch, J.; Untersuchung der ökologischen Bedeutung von Einweggetränkebechern im Außer-Haus-Verzehr und mögliche Maßnahmen zur Verringerung des Verbrauchs, 2018, Umweltbundesamt, Dessau-Roßlau</a:t>
            </a:r>
          </a:p>
          <a:p>
            <a:pPr lvl="2">
              <a:buClr>
                <a:srgbClr val="A8AFAF"/>
              </a:buClr>
              <a:defRPr/>
            </a:pPr>
            <a:r>
              <a:rPr lang="de-DE" sz="1400" kern="0" dirty="0">
                <a:solidFill>
                  <a:srgbClr val="000000"/>
                </a:solidFill>
                <a:latin typeface="Frutiger LT Com 45 Light"/>
              </a:rPr>
              <a:t>Betrachtet man unterschiedliche Studien zum Thema Ökobilanzen, so kommen diese zum Schluss, dass Mehrwegsysteme ab ca. 40 Umlaufzyklen ökologische Vorteile, verglichen mit Einwegsystemen, generieren. Hier wird auch dargestellt, dass nach 40 Umlaufzyklen die Produktion des Mehrwegbechers keine Rolle mehr spielt.</a:t>
            </a:r>
          </a:p>
          <a:p>
            <a:pPr lvl="2">
              <a:buClr>
                <a:srgbClr val="A8AFAF"/>
              </a:buClr>
              <a:defRPr/>
            </a:pPr>
            <a:r>
              <a:rPr lang="de-DE" sz="1400" kern="0" dirty="0">
                <a:solidFill>
                  <a:srgbClr val="000000"/>
                </a:solidFill>
                <a:latin typeface="Frutiger LT Com 45 Light"/>
              </a:rPr>
              <a:t>Mit Blick auf das vorhandene CO</a:t>
            </a:r>
            <a:r>
              <a:rPr lang="de-DE" sz="1400" kern="0" baseline="-25000" dirty="0">
                <a:solidFill>
                  <a:srgbClr val="000000"/>
                </a:solidFill>
                <a:latin typeface="Frutiger LT Com 45 Light"/>
              </a:rPr>
              <a:t>2</a:t>
            </a:r>
            <a:r>
              <a:rPr lang="de-DE" sz="1400" kern="0" dirty="0">
                <a:solidFill>
                  <a:srgbClr val="000000"/>
                </a:solidFill>
                <a:latin typeface="Frutiger LT Com 45 Light"/>
              </a:rPr>
              <a:t>-Äquivalent bleibt während der folgenden Nutzungszyklen ausschließlich der Waschvorgang (Wasser + Spülmittel + Temperatur), der Transport und der Anteil von Einwegteilen, wie z.B. der Deckel (</a:t>
            </a:r>
            <a:r>
              <a:rPr lang="de-DE" sz="1400" kern="0" dirty="0" err="1">
                <a:solidFill>
                  <a:srgbClr val="000000"/>
                </a:solidFill>
                <a:latin typeface="Frutiger LT Com 45 Light"/>
              </a:rPr>
              <a:t>Verdeckelungsquote</a:t>
            </a:r>
            <a:r>
              <a:rPr lang="de-DE" sz="1400" kern="0" dirty="0">
                <a:solidFill>
                  <a:srgbClr val="000000"/>
                </a:solidFill>
                <a:latin typeface="Frutiger LT Com 45 Light"/>
              </a:rPr>
              <a:t>)</a:t>
            </a:r>
          </a:p>
          <a:p>
            <a:pPr lvl="3">
              <a:buClr>
                <a:srgbClr val="A8AFAF"/>
              </a:buClr>
              <a:defRPr/>
            </a:pPr>
            <a:r>
              <a:rPr lang="de-DE" sz="1400" kern="0" dirty="0">
                <a:solidFill>
                  <a:srgbClr val="000000"/>
                </a:solidFill>
                <a:latin typeface="Frutiger LT Com 45 Light"/>
              </a:rPr>
              <a:t>Unter diesen Annahmen liegt das CO</a:t>
            </a:r>
            <a:r>
              <a:rPr lang="de-DE" sz="1400" kern="0" baseline="-25000" dirty="0">
                <a:solidFill>
                  <a:srgbClr val="000000"/>
                </a:solidFill>
                <a:latin typeface="Frutiger LT Com 45 Light"/>
              </a:rPr>
              <a:t>2</a:t>
            </a:r>
            <a:r>
              <a:rPr lang="de-DE" sz="1400" kern="0" dirty="0">
                <a:solidFill>
                  <a:srgbClr val="000000"/>
                </a:solidFill>
                <a:latin typeface="Frutiger LT Com 45 Light"/>
              </a:rPr>
              <a:t>-Äquivalent für die Aufbereitung der Pfand-Mehrwegbecher bei ca. 22kg CO</a:t>
            </a:r>
            <a:r>
              <a:rPr lang="de-DE" sz="1400" kern="0" baseline="-25000" dirty="0">
                <a:solidFill>
                  <a:srgbClr val="000000"/>
                </a:solidFill>
                <a:latin typeface="Frutiger LT Com 45 Light"/>
              </a:rPr>
              <a:t>2</a:t>
            </a:r>
            <a:r>
              <a:rPr lang="de-DE" sz="1400" kern="0" dirty="0">
                <a:solidFill>
                  <a:srgbClr val="000000"/>
                </a:solidFill>
                <a:latin typeface="Frutiger LT Com 45 Light"/>
              </a:rPr>
              <a:t>-Äquivalent / 1.000 Becher</a:t>
            </a:r>
          </a:p>
          <a:p>
            <a:pPr lvl="2">
              <a:buClr>
                <a:srgbClr val="A8AFAF"/>
              </a:buClr>
              <a:defRPr/>
            </a:pPr>
            <a:r>
              <a:rPr lang="de-DE" sz="1400" kern="0" dirty="0">
                <a:solidFill>
                  <a:srgbClr val="000000"/>
                </a:solidFill>
                <a:latin typeface="Frutiger LT Com 45 Light"/>
              </a:rPr>
              <a:t>Betrachtet man den Waschprozess unabhängig, so ergeben sich für den großtechnischen Waschprozess ca.12kg CO</a:t>
            </a:r>
            <a:r>
              <a:rPr lang="de-DE" sz="1400" kern="0" baseline="-25000" dirty="0">
                <a:solidFill>
                  <a:srgbClr val="000000"/>
                </a:solidFill>
                <a:latin typeface="Frutiger LT Com 45 Light"/>
              </a:rPr>
              <a:t>2</a:t>
            </a:r>
            <a:r>
              <a:rPr lang="de-DE" sz="1400" kern="0" dirty="0">
                <a:solidFill>
                  <a:srgbClr val="000000"/>
                </a:solidFill>
                <a:latin typeface="Frutiger LT Com 45 Light"/>
              </a:rPr>
              <a:t> / 1000 Becher </a:t>
            </a:r>
          </a:p>
          <a:p>
            <a:pPr marL="1080000" marR="0" lvl="2"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endParaRPr kumimoji="0" lang="de-DE" sz="1800" b="0" i="0" u="none" strike="noStrike" kern="0" cap="none" spc="0" normalizeH="0" baseline="0" noProof="0" dirty="0">
              <a:ln>
                <a:noFill/>
              </a:ln>
              <a:solidFill>
                <a:srgbClr val="000000"/>
              </a:solidFill>
              <a:effectLst/>
              <a:uLnTx/>
              <a:uFillTx/>
              <a:latin typeface="Frutiger LT Com 55 Roman"/>
            </a:endParaRPr>
          </a:p>
        </p:txBody>
      </p:sp>
      <p:pic>
        <p:nvPicPr>
          <p:cNvPr id="3" name="Grafik 2">
            <a:extLst>
              <a:ext uri="{FF2B5EF4-FFF2-40B4-BE49-F238E27FC236}">
                <a16:creationId xmlns:a16="http://schemas.microsoft.com/office/drawing/2014/main" id="{D9B9D2B4-D454-A3B1-5BDA-F39D936D6326}"/>
              </a:ext>
            </a:extLst>
          </p:cNvPr>
          <p:cNvPicPr>
            <a:picLocks noChangeAspect="1"/>
          </p:cNvPicPr>
          <p:nvPr/>
        </p:nvPicPr>
        <p:blipFill>
          <a:blip r:embed="rId2"/>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207173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8633" y="334800"/>
            <a:ext cx="11233150" cy="788999"/>
          </a:xfrm>
        </p:spPr>
        <p:txBody>
          <a:bodyPr/>
          <a:lstStyle/>
          <a:p>
            <a:r>
              <a:rPr lang="de-DE" dirty="0"/>
              <a:t>Ökologische Betrachtungen</a:t>
            </a:r>
            <a:br>
              <a:rPr lang="de-DE" dirty="0"/>
            </a:br>
            <a:endParaRPr lang="de-DE" dirty="0"/>
          </a:p>
        </p:txBody>
      </p:sp>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spcBef>
                <a:spcPct val="50000"/>
              </a:spcBef>
              <a:spcAft>
                <a:spcPct val="0"/>
              </a:spcAft>
              <a:buFontTx/>
              <a:buNone/>
            </a:pPr>
            <a:r>
              <a:rPr lang="de-DE"/>
              <a:t> </a:t>
            </a:r>
          </a:p>
        </p:txBody>
      </p:sp>
      <p:sp>
        <p:nvSpPr>
          <p:cNvPr id="5" name="Foliennummernplatzhalter 4"/>
          <p:cNvSpPr>
            <a:spLocks noGrp="1"/>
          </p:cNvSpPr>
          <p:nvPr>
            <p:ph type="sldNum" sz="quarter" idx="4"/>
          </p:nvPr>
        </p:nvSpPr>
        <p:spPr/>
        <p:txBody>
          <a:body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12</a:t>
            </a:fld>
            <a:endParaRPr lang="de-DE"/>
          </a:p>
        </p:txBody>
      </p:sp>
      <p:sp>
        <p:nvSpPr>
          <p:cNvPr id="8" name="Inhaltsplatzhalter 2">
            <a:extLst>
              <a:ext uri="{FF2B5EF4-FFF2-40B4-BE49-F238E27FC236}">
                <a16:creationId xmlns:a16="http://schemas.microsoft.com/office/drawing/2014/main" id="{E30B1A04-BC81-7A78-AF56-43654D03D1E7}"/>
              </a:ext>
            </a:extLst>
          </p:cNvPr>
          <p:cNvSpPr txBox="1">
            <a:spLocks/>
          </p:cNvSpPr>
          <p:nvPr/>
        </p:nvSpPr>
        <p:spPr bwMode="auto">
          <a:xfrm>
            <a:off x="105059" y="1356303"/>
            <a:ext cx="11751661" cy="4248150"/>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lvl="1">
              <a:buClr>
                <a:srgbClr val="A8AFAF"/>
              </a:buClr>
              <a:defRPr/>
            </a:pPr>
            <a:r>
              <a:rPr lang="de-DE" sz="1400" i="1" kern="0" dirty="0">
                <a:solidFill>
                  <a:srgbClr val="000000"/>
                </a:solidFill>
                <a:latin typeface="Frutiger LT Com 45 Light"/>
              </a:rPr>
              <a:t>Endres, H.-J.; Assessment </a:t>
            </a:r>
            <a:r>
              <a:rPr lang="de-DE" sz="1400" i="1" kern="0" dirty="0" err="1">
                <a:solidFill>
                  <a:srgbClr val="000000"/>
                </a:solidFill>
                <a:latin typeface="Frutiger LT Com 45 Light"/>
              </a:rPr>
              <a:t>of</a:t>
            </a:r>
            <a:r>
              <a:rPr lang="de-DE" sz="1400" i="1" kern="0" dirty="0">
                <a:solidFill>
                  <a:srgbClr val="000000"/>
                </a:solidFill>
                <a:latin typeface="Frutiger LT Com 45 Light"/>
              </a:rPr>
              <a:t> environmental </a:t>
            </a:r>
            <a:r>
              <a:rPr lang="de-DE" sz="1400" i="1" kern="0" dirty="0" err="1">
                <a:solidFill>
                  <a:srgbClr val="000000"/>
                </a:solidFill>
                <a:latin typeface="Frutiger LT Com 45 Light"/>
              </a:rPr>
              <a:t>sustainability</a:t>
            </a:r>
            <a:r>
              <a:rPr lang="de-DE" sz="1400" i="1" kern="0" dirty="0">
                <a:solidFill>
                  <a:srgbClr val="000000"/>
                </a:solidFill>
                <a:latin typeface="Frutiger LT Com 45 Light"/>
              </a:rPr>
              <a:t> </a:t>
            </a:r>
            <a:r>
              <a:rPr lang="de-DE" sz="1400" i="1" kern="0" dirty="0" err="1">
                <a:solidFill>
                  <a:srgbClr val="000000"/>
                </a:solidFill>
                <a:latin typeface="Frutiger LT Com 45 Light"/>
              </a:rPr>
              <a:t>of</a:t>
            </a:r>
            <a:r>
              <a:rPr lang="de-DE" sz="1400" i="1" kern="0" dirty="0">
                <a:solidFill>
                  <a:srgbClr val="000000"/>
                </a:solidFill>
                <a:latin typeface="Frutiger LT Com 45 Light"/>
              </a:rPr>
              <a:t> </a:t>
            </a:r>
            <a:r>
              <a:rPr lang="de-DE" sz="1400" i="1" kern="0" dirty="0" err="1">
                <a:solidFill>
                  <a:srgbClr val="000000"/>
                </a:solidFill>
                <a:latin typeface="Frutiger LT Com 45 Light"/>
              </a:rPr>
              <a:t>composites</a:t>
            </a:r>
            <a:r>
              <a:rPr lang="de-DE" sz="1400" i="1" kern="0" dirty="0">
                <a:solidFill>
                  <a:srgbClr val="000000"/>
                </a:solidFill>
                <a:latin typeface="Frutiger LT Com 45 Light"/>
              </a:rPr>
              <a:t>, Institut für Kunststoff- und Kreislauftechnik – Universität Hannover, JEC Forum DACH, 2021, Frankfurt</a:t>
            </a:r>
          </a:p>
          <a:p>
            <a:pPr lvl="2">
              <a:buClr>
                <a:srgbClr val="A8AFAF"/>
              </a:buClr>
              <a:defRPr/>
            </a:pPr>
            <a:r>
              <a:rPr lang="de-DE" sz="1400" kern="0" dirty="0">
                <a:solidFill>
                  <a:srgbClr val="000000"/>
                </a:solidFill>
                <a:latin typeface="Frutiger LT Com 45 Light"/>
              </a:rPr>
              <a:t>Betrachtet man das vorgeschlagene neue Verpackungssystem, so ergeben sich folgenden Annahmen. Unter Berücksichtigung aktueller und nicht optimierter Verarbeitungsprozesse kann konservativ angenommen werden, dass ca. 4,5g Polypropylen, bei der Becheraufbereitung von Nutzungszyklus zu Nutzungszyklus anfallen. Diese werden gesammelt und dem entsprechenden Stoffstrom zur Wiederverwertung zugeführt</a:t>
            </a:r>
          </a:p>
          <a:p>
            <a:pPr lvl="3">
              <a:buClr>
                <a:srgbClr val="A8AFAF"/>
              </a:buClr>
              <a:defRPr/>
            </a:pPr>
            <a:r>
              <a:rPr lang="de-DE" sz="1400" kern="0" dirty="0">
                <a:solidFill>
                  <a:srgbClr val="000000"/>
                </a:solidFill>
                <a:latin typeface="Frutiger LT Com 45 Light"/>
              </a:rPr>
              <a:t>Aktuell ist eher von 2g auszugehen</a:t>
            </a:r>
          </a:p>
          <a:p>
            <a:pPr lvl="2">
              <a:buClr>
                <a:srgbClr val="A8AFAF"/>
              </a:buClr>
              <a:defRPr/>
            </a:pPr>
            <a:r>
              <a:rPr lang="de-DE" sz="1400" kern="0" dirty="0">
                <a:solidFill>
                  <a:srgbClr val="000000"/>
                </a:solidFill>
                <a:latin typeface="Frutiger LT Com 45 Light"/>
              </a:rPr>
              <a:t>Laut dem Institut für Kunststofftechnik und Kreislaufwirtschaft (Universität Hannover) liegt das CO</a:t>
            </a:r>
            <a:r>
              <a:rPr lang="de-DE" sz="1400" kern="0" baseline="-25000" dirty="0">
                <a:solidFill>
                  <a:srgbClr val="000000"/>
                </a:solidFill>
                <a:latin typeface="Frutiger LT Com 45 Light"/>
              </a:rPr>
              <a:t>2</a:t>
            </a:r>
            <a:r>
              <a:rPr lang="de-DE" sz="1400" kern="0" dirty="0">
                <a:solidFill>
                  <a:srgbClr val="000000"/>
                </a:solidFill>
                <a:latin typeface="Frutiger LT Com 45 Light"/>
              </a:rPr>
              <a:t>-Äquivalent für die Verarbeitung von 1kg Polypropylen-Neuware bei ca. 1,2kg CO</a:t>
            </a:r>
            <a:r>
              <a:rPr lang="de-DE" sz="1400" kern="0" baseline="-25000" dirty="0">
                <a:solidFill>
                  <a:srgbClr val="000000"/>
                </a:solidFill>
                <a:latin typeface="Frutiger LT Com 45 Light"/>
              </a:rPr>
              <a:t>2</a:t>
            </a:r>
            <a:r>
              <a:rPr lang="de-DE" sz="1400" kern="0" dirty="0">
                <a:solidFill>
                  <a:srgbClr val="000000"/>
                </a:solidFill>
                <a:latin typeface="Frutiger LT Com 45 Light"/>
              </a:rPr>
              <a:t>e, für Recyclingware bei ca. 0,4kg CO</a:t>
            </a:r>
            <a:r>
              <a:rPr lang="de-DE" sz="1400" kern="0" baseline="-25000" dirty="0">
                <a:solidFill>
                  <a:srgbClr val="000000"/>
                </a:solidFill>
                <a:latin typeface="Frutiger LT Com 45 Light"/>
              </a:rPr>
              <a:t>2</a:t>
            </a:r>
            <a:r>
              <a:rPr lang="de-DE" sz="1400" kern="0" dirty="0">
                <a:solidFill>
                  <a:srgbClr val="000000"/>
                </a:solidFill>
                <a:latin typeface="Frutiger LT Com 45 Light"/>
              </a:rPr>
              <a:t>e. Für die Verarbeitung können weiter 0,45kg CO2e addiert werden.</a:t>
            </a:r>
          </a:p>
          <a:p>
            <a:pPr lvl="3">
              <a:buClr>
                <a:srgbClr val="A8AFAF"/>
              </a:buClr>
              <a:defRPr/>
            </a:pPr>
            <a:r>
              <a:rPr lang="de-DE" sz="1400" kern="0" dirty="0">
                <a:solidFill>
                  <a:srgbClr val="000000"/>
                </a:solidFill>
                <a:latin typeface="Frutiger LT Com 45 Light"/>
              </a:rPr>
              <a:t>Unter Berücksichtigung der notwendigen Materialmenge für die Becheraufbereitung, ergeben sich daraus für Neuware PP ein CO</a:t>
            </a:r>
            <a:r>
              <a:rPr lang="de-DE" sz="1400" kern="0" baseline="-25000" dirty="0">
                <a:solidFill>
                  <a:srgbClr val="000000"/>
                </a:solidFill>
                <a:latin typeface="Frutiger LT Com 45 Light"/>
              </a:rPr>
              <a:t>2</a:t>
            </a:r>
            <a:r>
              <a:rPr lang="de-DE" sz="1400" kern="0" dirty="0">
                <a:solidFill>
                  <a:srgbClr val="000000"/>
                </a:solidFill>
                <a:latin typeface="Frutiger LT Com 45 Light"/>
              </a:rPr>
              <a:t>-Äquivalent von 7,4kg CO</a:t>
            </a:r>
            <a:r>
              <a:rPr lang="de-DE" sz="1400" kern="0" baseline="-25000" dirty="0">
                <a:solidFill>
                  <a:srgbClr val="000000"/>
                </a:solidFill>
                <a:latin typeface="Frutiger LT Com 45 Light"/>
              </a:rPr>
              <a:t>2</a:t>
            </a:r>
            <a:r>
              <a:rPr lang="de-DE" sz="1400" kern="0" dirty="0">
                <a:solidFill>
                  <a:srgbClr val="000000"/>
                </a:solidFill>
                <a:latin typeface="Frutiger LT Com 45 Light"/>
              </a:rPr>
              <a:t>e pro 1000 Becher und für Recyclingmaterial von 3,8kg CO</a:t>
            </a:r>
            <a:r>
              <a:rPr lang="de-DE" sz="1400" kern="0" baseline="-25000" dirty="0">
                <a:solidFill>
                  <a:srgbClr val="000000"/>
                </a:solidFill>
                <a:latin typeface="Frutiger LT Com 45 Light"/>
              </a:rPr>
              <a:t>2</a:t>
            </a:r>
            <a:r>
              <a:rPr lang="de-DE" sz="1400" kern="0" dirty="0">
                <a:solidFill>
                  <a:srgbClr val="000000"/>
                </a:solidFill>
                <a:latin typeface="Frutiger LT Com 45 Light"/>
              </a:rPr>
              <a:t>e pro 1000 Becher. </a:t>
            </a:r>
          </a:p>
          <a:p>
            <a:pPr marL="1080000" marR="0" lvl="2"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endParaRPr kumimoji="0" lang="de-DE" sz="1800" b="0" i="0" u="none" strike="noStrike" kern="0" cap="none" spc="0" normalizeH="0" baseline="0" noProof="0" dirty="0">
              <a:ln>
                <a:noFill/>
              </a:ln>
              <a:solidFill>
                <a:srgbClr val="000000"/>
              </a:solidFill>
              <a:effectLst/>
              <a:uLnTx/>
              <a:uFillTx/>
              <a:latin typeface="Frutiger LT Com 55 Roman"/>
            </a:endParaRPr>
          </a:p>
        </p:txBody>
      </p:sp>
      <p:cxnSp>
        <p:nvCxnSpPr>
          <p:cNvPr id="10" name="Gerader Verbinder 9">
            <a:extLst>
              <a:ext uri="{FF2B5EF4-FFF2-40B4-BE49-F238E27FC236}">
                <a16:creationId xmlns:a16="http://schemas.microsoft.com/office/drawing/2014/main" id="{67272300-982F-1662-CEC0-0010AED1425E}"/>
              </a:ext>
            </a:extLst>
          </p:cNvPr>
          <p:cNvCxnSpPr>
            <a:cxnSpLocks/>
          </p:cNvCxnSpPr>
          <p:nvPr/>
        </p:nvCxnSpPr>
        <p:spPr>
          <a:xfrm flipV="1">
            <a:off x="477900" y="4181667"/>
            <a:ext cx="11378820" cy="38585"/>
          </a:xfrm>
          <a:prstGeom prst="line">
            <a:avLst/>
          </a:prstGeom>
          <a:ln w="2857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12" name="Tabelle 11">
            <a:extLst>
              <a:ext uri="{FF2B5EF4-FFF2-40B4-BE49-F238E27FC236}">
                <a16:creationId xmlns:a16="http://schemas.microsoft.com/office/drawing/2014/main" id="{B9EBB468-B247-0ADD-90E3-9BA697B44A3A}"/>
              </a:ext>
            </a:extLst>
          </p:cNvPr>
          <p:cNvGraphicFramePr>
            <a:graphicFrameLocks noGrp="1"/>
          </p:cNvGraphicFramePr>
          <p:nvPr>
            <p:extLst>
              <p:ext uri="{D42A27DB-BD31-4B8C-83A1-F6EECF244321}">
                <p14:modId xmlns:p14="http://schemas.microsoft.com/office/powerpoint/2010/main" val="1679879537"/>
              </p:ext>
            </p:extLst>
          </p:nvPr>
        </p:nvGraphicFramePr>
        <p:xfrm>
          <a:off x="553893" y="4302075"/>
          <a:ext cx="7531100" cy="1776730"/>
        </p:xfrm>
        <a:graphic>
          <a:graphicData uri="http://schemas.openxmlformats.org/drawingml/2006/table">
            <a:tbl>
              <a:tblPr>
                <a:tableStyleId>{5C22544A-7EE6-4342-B048-85BDC9FD1C3A}</a:tableStyleId>
              </a:tblPr>
              <a:tblGrid>
                <a:gridCol w="4127500">
                  <a:extLst>
                    <a:ext uri="{9D8B030D-6E8A-4147-A177-3AD203B41FA5}">
                      <a16:colId xmlns:a16="http://schemas.microsoft.com/office/drawing/2014/main" val="2507389141"/>
                    </a:ext>
                  </a:extLst>
                </a:gridCol>
                <a:gridCol w="1816100">
                  <a:extLst>
                    <a:ext uri="{9D8B030D-6E8A-4147-A177-3AD203B41FA5}">
                      <a16:colId xmlns:a16="http://schemas.microsoft.com/office/drawing/2014/main" val="3709317907"/>
                    </a:ext>
                  </a:extLst>
                </a:gridCol>
                <a:gridCol w="673100">
                  <a:extLst>
                    <a:ext uri="{9D8B030D-6E8A-4147-A177-3AD203B41FA5}">
                      <a16:colId xmlns:a16="http://schemas.microsoft.com/office/drawing/2014/main" val="2008243143"/>
                    </a:ext>
                  </a:extLst>
                </a:gridCol>
                <a:gridCol w="914400">
                  <a:extLst>
                    <a:ext uri="{9D8B030D-6E8A-4147-A177-3AD203B41FA5}">
                      <a16:colId xmlns:a16="http://schemas.microsoft.com/office/drawing/2014/main" val="574757773"/>
                    </a:ext>
                  </a:extLst>
                </a:gridCol>
              </a:tblGrid>
              <a:tr h="527050">
                <a:tc>
                  <a:txBody>
                    <a:bodyPr/>
                    <a:lstStyle/>
                    <a:p>
                      <a:pPr algn="ctr" fontAlgn="b"/>
                      <a:r>
                        <a:rPr lang="de-DE" sz="1400" b="1" u="none" strike="noStrike" dirty="0">
                          <a:effectLst/>
                        </a:rPr>
                        <a:t>Verfahren</a:t>
                      </a:r>
                      <a:endParaRPr lang="de-DE"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400" b="1" u="none" strike="noStrike" dirty="0">
                          <a:effectLst/>
                        </a:rPr>
                        <a:t>CO</a:t>
                      </a:r>
                      <a:r>
                        <a:rPr lang="en-US" sz="1400" b="1" u="none" strike="noStrike" baseline="-25000" dirty="0">
                          <a:effectLst/>
                        </a:rPr>
                        <a:t>2</a:t>
                      </a:r>
                      <a:r>
                        <a:rPr lang="en-US" sz="1400" b="1" u="none" strike="noStrike" dirty="0">
                          <a:effectLst/>
                        </a:rPr>
                        <a:t>-Äquivalent </a:t>
                      </a:r>
                      <a:br>
                        <a:rPr lang="en-US" sz="1400" b="1" u="none" strike="noStrike" dirty="0">
                          <a:effectLst/>
                        </a:rPr>
                      </a:br>
                      <a:r>
                        <a:rPr lang="en-US" sz="1400" b="1" u="none" strike="noStrike" dirty="0">
                          <a:effectLst/>
                        </a:rPr>
                        <a:t>kg CO</a:t>
                      </a:r>
                      <a:r>
                        <a:rPr lang="en-US" sz="1400" b="1" u="none" strike="noStrike" baseline="-25000" dirty="0">
                          <a:effectLst/>
                        </a:rPr>
                        <a:t>2</a:t>
                      </a:r>
                      <a:r>
                        <a:rPr lang="en-US" sz="1400" b="1" u="none" strike="noStrike" dirty="0">
                          <a:effectLst/>
                        </a:rPr>
                        <a:t>e / 1000 Becher</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b="1" u="none" strike="noStrike" dirty="0">
                          <a:effectLst/>
                        </a:rPr>
                        <a:t>Prozent</a:t>
                      </a:r>
                      <a:endParaRPr lang="de-DE"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b="1" u="none" strike="noStrike" dirty="0">
                          <a:effectLst/>
                        </a:rPr>
                        <a:t>Einsparung</a:t>
                      </a:r>
                      <a:endParaRPr lang="de-DE" sz="14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294278490"/>
                  </a:ext>
                </a:extLst>
              </a:tr>
              <a:tr h="241300">
                <a:tc>
                  <a:txBody>
                    <a:bodyPr/>
                    <a:lstStyle/>
                    <a:p>
                      <a:pPr algn="l" fontAlgn="b"/>
                      <a:r>
                        <a:rPr lang="de-DE" sz="1400" u="none" strike="noStrike">
                          <a:effectLst/>
                        </a:rPr>
                        <a:t>Waschprozess für bestehende Pfand-Mehrwegbecher</a:t>
                      </a:r>
                      <a:endParaRPr lang="de-DE" sz="14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12</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a:effectLst/>
                        </a:rPr>
                        <a:t>100%</a:t>
                      </a:r>
                      <a:endParaRPr lang="de-DE" sz="14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a:effectLst/>
                        </a:rPr>
                        <a:t>0%</a:t>
                      </a:r>
                      <a:endParaRPr lang="de-DE"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68576059"/>
                  </a:ext>
                </a:extLst>
              </a:tr>
              <a:tr h="444500">
                <a:tc>
                  <a:txBody>
                    <a:bodyPr/>
                    <a:lstStyle/>
                    <a:p>
                      <a:pPr algn="l" fontAlgn="b"/>
                      <a:r>
                        <a:rPr lang="de-DE" sz="1400" u="none" strike="noStrike" dirty="0">
                          <a:effectLst/>
                        </a:rPr>
                        <a:t>Aufbereitung mit Neuware-PP </a:t>
                      </a:r>
                      <a:br>
                        <a:rPr lang="de-DE" sz="1400" u="none" strike="noStrike" dirty="0">
                          <a:effectLst/>
                        </a:rPr>
                      </a:br>
                      <a:r>
                        <a:rPr lang="de-DE" sz="1200" u="none" strike="noStrike" dirty="0">
                          <a:effectLst/>
                        </a:rPr>
                        <a:t>Annahme: Bedarf 4,5g PP pro Becher</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7,4</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62%</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38%</a:t>
                      </a:r>
                      <a:endParaRPr lang="de-DE"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572546960"/>
                  </a:ext>
                </a:extLst>
              </a:tr>
              <a:tr h="444500">
                <a:tc>
                  <a:txBody>
                    <a:bodyPr/>
                    <a:lstStyle/>
                    <a:p>
                      <a:pPr algn="l" fontAlgn="b"/>
                      <a:r>
                        <a:rPr lang="de-DE" sz="1400" u="none" strike="noStrike" dirty="0">
                          <a:effectLst/>
                        </a:rPr>
                        <a:t>Aufbereitung mit Recyling- PP</a:t>
                      </a:r>
                      <a:br>
                        <a:rPr lang="de-DE" sz="1400" u="none" strike="noStrike" dirty="0">
                          <a:effectLst/>
                        </a:rPr>
                      </a:br>
                      <a:r>
                        <a:rPr lang="de-DE" sz="1200" u="none" strike="noStrike" dirty="0">
                          <a:effectLst/>
                        </a:rPr>
                        <a:t>Annahme: Bedarf 4,5g PP pro Becher</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3,8</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32%</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68%</a:t>
                      </a:r>
                      <a:endParaRPr lang="de-DE"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64894664"/>
                  </a:ext>
                </a:extLst>
              </a:tr>
            </a:tbl>
          </a:graphicData>
        </a:graphic>
      </p:graphicFrame>
      <p:cxnSp>
        <p:nvCxnSpPr>
          <p:cNvPr id="13" name="Gerade Verbindung mit Pfeil 12">
            <a:extLst>
              <a:ext uri="{FF2B5EF4-FFF2-40B4-BE49-F238E27FC236}">
                <a16:creationId xmlns:a16="http://schemas.microsoft.com/office/drawing/2014/main" id="{813F0082-6DD6-248B-6C67-04E27EBF1B50}"/>
              </a:ext>
            </a:extLst>
          </p:cNvPr>
          <p:cNvCxnSpPr>
            <a:cxnSpLocks/>
          </p:cNvCxnSpPr>
          <p:nvPr/>
        </p:nvCxnSpPr>
        <p:spPr>
          <a:xfrm>
            <a:off x="8198439" y="4385654"/>
            <a:ext cx="0" cy="15737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D488EDEF-0106-D5D8-167C-B8410CCD0BE9}"/>
              </a:ext>
            </a:extLst>
          </p:cNvPr>
          <p:cNvSpPr txBox="1"/>
          <p:nvPr/>
        </p:nvSpPr>
        <p:spPr>
          <a:xfrm rot="16200000">
            <a:off x="7350870" y="4761756"/>
            <a:ext cx="2064470" cy="369332"/>
          </a:xfrm>
          <a:prstGeom prst="rect">
            <a:avLst/>
          </a:prstGeom>
          <a:noFill/>
        </p:spPr>
        <p:txBody>
          <a:bodyPr wrap="square" rtlCol="0">
            <a:spAutoFit/>
          </a:bodyPr>
          <a:lstStyle/>
          <a:p>
            <a:r>
              <a:rPr lang="de-DE" dirty="0"/>
              <a:t>Einsparpotential</a:t>
            </a:r>
          </a:p>
        </p:txBody>
      </p:sp>
      <p:sp>
        <p:nvSpPr>
          <p:cNvPr id="15" name="Textfeld 14">
            <a:extLst>
              <a:ext uri="{FF2B5EF4-FFF2-40B4-BE49-F238E27FC236}">
                <a16:creationId xmlns:a16="http://schemas.microsoft.com/office/drawing/2014/main" id="{BB0CE1EF-1199-3F56-B2F0-69AB81CE5CC9}"/>
              </a:ext>
            </a:extLst>
          </p:cNvPr>
          <p:cNvSpPr txBox="1"/>
          <p:nvPr/>
        </p:nvSpPr>
        <p:spPr>
          <a:xfrm>
            <a:off x="8961120" y="4778115"/>
            <a:ext cx="2750663" cy="751103"/>
          </a:xfrm>
          <a:prstGeom prst="rect">
            <a:avLst/>
          </a:prstGeom>
          <a:noFill/>
        </p:spPr>
        <p:txBody>
          <a:bodyPr wrap="square" lIns="0" tIns="0" rIns="0" bIns="0" rtlCol="0">
            <a:spAutoFit/>
          </a:bodyPr>
          <a:lstStyle/>
          <a:p>
            <a:pPr algn="l">
              <a:lnSpc>
                <a:spcPts val="1960"/>
              </a:lnSpc>
              <a:buClr>
                <a:schemeClr val="accent1"/>
              </a:buClr>
            </a:pPr>
            <a:r>
              <a:rPr lang="de-DE" sz="1400" dirty="0"/>
              <a:t>Der Vorteil durch eine Steigerung der Nutzungszyklen des Becherkerns ist nicht berücksichtigt</a:t>
            </a:r>
          </a:p>
        </p:txBody>
      </p:sp>
      <p:pic>
        <p:nvPicPr>
          <p:cNvPr id="3" name="Grafik 2">
            <a:extLst>
              <a:ext uri="{FF2B5EF4-FFF2-40B4-BE49-F238E27FC236}">
                <a16:creationId xmlns:a16="http://schemas.microsoft.com/office/drawing/2014/main" id="{BB2E538C-2CA8-2089-5F5D-7367997FF25C}"/>
              </a:ext>
            </a:extLst>
          </p:cNvPr>
          <p:cNvPicPr>
            <a:picLocks noChangeAspect="1"/>
          </p:cNvPicPr>
          <p:nvPr/>
        </p:nvPicPr>
        <p:blipFill>
          <a:blip r:embed="rId2"/>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709117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8633" y="334800"/>
            <a:ext cx="11233150" cy="1262974"/>
          </a:xfrm>
        </p:spPr>
        <p:txBody>
          <a:bodyPr/>
          <a:lstStyle/>
          <a:p>
            <a:r>
              <a:rPr lang="de-DE" dirty="0"/>
              <a:t>Ökologische Betrachtungen</a:t>
            </a:r>
            <a:br>
              <a:rPr lang="de-DE" dirty="0"/>
            </a:br>
            <a:r>
              <a:rPr lang="de-DE" sz="1400" dirty="0" err="1"/>
              <a:t>Cottafava</a:t>
            </a:r>
            <a:r>
              <a:rPr lang="de-DE" sz="1400" dirty="0"/>
              <a:t>, D. et al.; </a:t>
            </a:r>
            <a:r>
              <a:rPr lang="en-US" sz="1400" dirty="0"/>
              <a:t>Assessment of the environmental break-even point for deposit return systems through an LCA analysis of single-use and reusable cups</a:t>
            </a:r>
            <a:r>
              <a:rPr lang="de-DE" sz="1400" dirty="0"/>
              <a:t>, 2021 – Uni Turin, Elsevier</a:t>
            </a:r>
            <a:br>
              <a:rPr lang="de-DE" sz="1400" dirty="0"/>
            </a:br>
            <a:endParaRPr lang="de-DE" dirty="0"/>
          </a:p>
        </p:txBody>
      </p:sp>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spcBef>
                <a:spcPct val="50000"/>
              </a:spcBef>
              <a:spcAft>
                <a:spcPct val="0"/>
              </a:spcAft>
              <a:buFontTx/>
              <a:buNone/>
            </a:pPr>
            <a:r>
              <a:rPr lang="de-DE"/>
              <a:t> </a:t>
            </a:r>
          </a:p>
        </p:txBody>
      </p:sp>
      <p:sp>
        <p:nvSpPr>
          <p:cNvPr id="5" name="Foliennummernplatzhalter 4"/>
          <p:cNvSpPr>
            <a:spLocks noGrp="1"/>
          </p:cNvSpPr>
          <p:nvPr>
            <p:ph type="sldNum" sz="quarter" idx="4"/>
          </p:nvPr>
        </p:nvSpPr>
        <p:spPr/>
        <p:txBody>
          <a:body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13</a:t>
            </a:fld>
            <a:endParaRPr lang="de-DE"/>
          </a:p>
        </p:txBody>
      </p:sp>
      <p:sp>
        <p:nvSpPr>
          <p:cNvPr id="3" name="Inhaltsplatzhalter 2">
            <a:extLst>
              <a:ext uri="{FF2B5EF4-FFF2-40B4-BE49-F238E27FC236}">
                <a16:creationId xmlns:a16="http://schemas.microsoft.com/office/drawing/2014/main" id="{457EB63E-A606-DF02-DCB1-9BDCEE2B1E75}"/>
              </a:ext>
            </a:extLst>
          </p:cNvPr>
          <p:cNvSpPr txBox="1">
            <a:spLocks/>
          </p:cNvSpPr>
          <p:nvPr/>
        </p:nvSpPr>
        <p:spPr bwMode="auto">
          <a:xfrm>
            <a:off x="219377" y="1470756"/>
            <a:ext cx="11751661" cy="6079905"/>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lvl="1">
              <a:buClr>
                <a:srgbClr val="A8AFAF"/>
              </a:buClr>
              <a:defRPr/>
            </a:pPr>
            <a:r>
              <a:rPr lang="de-DE" sz="1400" kern="0" dirty="0">
                <a:solidFill>
                  <a:srgbClr val="000000"/>
                </a:solidFill>
                <a:latin typeface="Frutiger LT Com 45 Light"/>
              </a:rPr>
              <a:t>Zwei aktuelle Studien zu Tragetaschen für Supermärkte (Edwards und Fry, 2011) , (</a:t>
            </a:r>
            <a:r>
              <a:rPr lang="de-DE" sz="1400" kern="0" dirty="0" err="1">
                <a:solidFill>
                  <a:srgbClr val="000000"/>
                </a:solidFill>
                <a:latin typeface="Frutiger LT Com 45 Light"/>
              </a:rPr>
              <a:t>Bisinella</a:t>
            </a:r>
            <a:r>
              <a:rPr lang="de-DE" sz="1400" kern="0" dirty="0">
                <a:solidFill>
                  <a:srgbClr val="000000"/>
                </a:solidFill>
                <a:latin typeface="Frutiger LT Com 45 Light"/>
              </a:rPr>
              <a:t> et al., 2018) haben gezeigt, dass wiederverwendbare Baumwolltaschen tausende Male, d. h. Dutzende Jahre lang, intensiv genutzt werden müssten, um ökologisch besser zu sein als gleichwertige Einwegtaschen.</a:t>
            </a:r>
          </a:p>
          <a:p>
            <a:pPr lvl="1">
              <a:buClr>
                <a:srgbClr val="A8AFAF"/>
              </a:buClr>
              <a:defRPr/>
            </a:pPr>
            <a:r>
              <a:rPr lang="de-DE" sz="1400" kern="0" dirty="0" err="1">
                <a:solidFill>
                  <a:srgbClr val="000000"/>
                </a:solidFill>
                <a:latin typeface="Frutiger LT Com 45 Light"/>
              </a:rPr>
              <a:t>Ardente</a:t>
            </a:r>
            <a:r>
              <a:rPr lang="de-DE" sz="1400" kern="0" dirty="0">
                <a:solidFill>
                  <a:srgbClr val="000000"/>
                </a:solidFill>
                <a:latin typeface="Frutiger LT Com 45 Light"/>
              </a:rPr>
              <a:t> et al. (2018) betonten, wie wichtig es ist, alle Vorgänge zu berücksichtigen, die erforderlich sind, um ein Produkt für die Wiederverwendungsphase vorzubereiten. Eine ähnliche Studie (</a:t>
            </a:r>
            <a:r>
              <a:rPr lang="de-DE" sz="1400" kern="0" dirty="0" err="1">
                <a:solidFill>
                  <a:srgbClr val="000000"/>
                </a:solidFill>
                <a:latin typeface="Frutiger LT Com 45 Light"/>
              </a:rPr>
              <a:t>Boldoczki</a:t>
            </a:r>
            <a:r>
              <a:rPr lang="de-DE" sz="1400" kern="0" dirty="0">
                <a:solidFill>
                  <a:srgbClr val="000000"/>
                </a:solidFill>
                <a:latin typeface="Frutiger LT Com 45 Light"/>
              </a:rPr>
              <a:t> et al., 2020) kam zu dem Schluss, dass die Wiederverwendung dem Recycling nicht immer vorzuziehen ist. </a:t>
            </a:r>
          </a:p>
          <a:p>
            <a:pPr lvl="1">
              <a:buClr>
                <a:srgbClr val="A8AFAF"/>
              </a:buClr>
              <a:defRPr/>
            </a:pPr>
            <a:r>
              <a:rPr lang="de-DE" sz="1400" kern="0" dirty="0">
                <a:solidFill>
                  <a:srgbClr val="000000"/>
                </a:solidFill>
                <a:latin typeface="Frutiger LT Com 45 Light"/>
              </a:rPr>
              <a:t>Aus der betrachteten Literatur geht hervor, dass es keine eindeutige Entscheidung gibt, Einweg- oder Mehrwegprodukte vorzuziehen</a:t>
            </a:r>
          </a:p>
          <a:p>
            <a:pPr lvl="1">
              <a:buClr>
                <a:srgbClr val="A8AFAF"/>
              </a:buClr>
              <a:defRPr/>
            </a:pPr>
            <a:r>
              <a:rPr lang="de-DE" sz="1400" kern="0" dirty="0">
                <a:solidFill>
                  <a:srgbClr val="000000"/>
                </a:solidFill>
                <a:latin typeface="Frutiger LT Com 45 Light"/>
              </a:rPr>
              <a:t>Aus der einschlägigen Literatur geht auch hervor, dass es noch keine Standardmethodik gibt und somit die Debatte über robuste Formalismen zur Modellierung von Mehrkreislaufprozessen noch offen ist</a:t>
            </a:r>
          </a:p>
          <a:p>
            <a:pPr lvl="1">
              <a:buClr>
                <a:srgbClr val="A8AFAF"/>
              </a:buClr>
              <a:defRPr/>
            </a:pPr>
            <a:r>
              <a:rPr lang="de-DE" sz="1400" kern="0" dirty="0">
                <a:solidFill>
                  <a:srgbClr val="000000"/>
                </a:solidFill>
                <a:latin typeface="Frutiger LT Com 45 Light"/>
              </a:rPr>
              <a:t>Vier Einwegbecher aus verschiedenen Materialien (Polypropylen (PP), Polymilchsäure (PLA), Polyethylenterephthalat (PET), Pappe mit Polyethylen (PE)-Beschichtung) wurden mit vier Mehrwegbechern aus PP, PLA, PET und Glas verglichen</a:t>
            </a:r>
          </a:p>
          <a:p>
            <a:pPr lvl="1">
              <a:buClr>
                <a:srgbClr val="A8AFAF"/>
              </a:buClr>
              <a:defRPr/>
            </a:pPr>
            <a:r>
              <a:rPr lang="de-DE" sz="1400" kern="0" dirty="0">
                <a:solidFill>
                  <a:srgbClr val="000000"/>
                </a:solidFill>
                <a:latin typeface="Frutiger LT Com 45 Light"/>
              </a:rPr>
              <a:t>Betrachtet wurde die einmalige Nutzung ohne Kreislauf, Waschen vor Ort, Waschen außerhalb des Standorts und Waschen von Hand vor Ort</a:t>
            </a:r>
          </a:p>
          <a:p>
            <a:pPr lvl="1">
              <a:buClr>
                <a:srgbClr val="A8AFAF"/>
              </a:buClr>
              <a:defRPr/>
            </a:pPr>
            <a:r>
              <a:rPr lang="de-DE" sz="1400" kern="0" dirty="0">
                <a:solidFill>
                  <a:srgbClr val="000000"/>
                </a:solidFill>
                <a:latin typeface="Frutiger LT Com 45 Light"/>
              </a:rPr>
              <a:t>Der Basisfall besteht darin, den Becher einmal zu benutzen und ihn dann zu entsorgen</a:t>
            </a:r>
          </a:p>
          <a:p>
            <a:pPr lvl="1">
              <a:buClr>
                <a:srgbClr val="A8AFAF"/>
              </a:buClr>
              <a:defRPr/>
            </a:pPr>
            <a:r>
              <a:rPr lang="de-DE" sz="1400" kern="0" dirty="0">
                <a:solidFill>
                  <a:srgbClr val="000000"/>
                </a:solidFill>
                <a:latin typeface="Frutiger LT Com 45 Light"/>
              </a:rPr>
              <a:t>Die Nutzungsphasen wurden gemäß Martin et al. (2018) für das Waschen von Hand vor Ort und das Waschen mit gewerblichen Waschmaschinen vor Ort modifiziert. Das Waschen vor Ort wird für die reale Situation modelliert, wenn die Bars/Pubs/Restaurants die Becher direkt waschen. Das Waschen außerhalb des Standorts bezieht sich auf die Verwendung industrieller Waschmaschinen (Primärdaten) und eine zunehmende Transportentfernung</a:t>
            </a:r>
          </a:p>
          <a:p>
            <a:pPr lvl="1">
              <a:buClr>
                <a:srgbClr val="A8AFAF"/>
              </a:buClr>
              <a:defRPr/>
            </a:pPr>
            <a:endParaRPr lang="de-DE" sz="1400" kern="0" dirty="0">
              <a:solidFill>
                <a:srgbClr val="000000"/>
              </a:solidFill>
              <a:latin typeface="Frutiger LT Com 45 Light"/>
            </a:endParaRPr>
          </a:p>
          <a:p>
            <a:pPr lvl="1">
              <a:buClr>
                <a:srgbClr val="A8AFAF"/>
              </a:buClr>
              <a:defRPr/>
            </a:pPr>
            <a:endParaRPr kumimoji="0" lang="de-DE" sz="1800" b="0" i="0" u="none" strike="noStrike" kern="0" cap="none" spc="0" normalizeH="0" baseline="0" noProof="0" dirty="0">
              <a:ln>
                <a:noFill/>
              </a:ln>
              <a:solidFill>
                <a:srgbClr val="000000"/>
              </a:solidFill>
              <a:effectLst/>
              <a:uLnTx/>
              <a:uFillTx/>
              <a:latin typeface="Frutiger LT Com 55 Roman"/>
            </a:endParaRPr>
          </a:p>
        </p:txBody>
      </p:sp>
      <p:pic>
        <p:nvPicPr>
          <p:cNvPr id="6" name="Grafik 5">
            <a:extLst>
              <a:ext uri="{FF2B5EF4-FFF2-40B4-BE49-F238E27FC236}">
                <a16:creationId xmlns:a16="http://schemas.microsoft.com/office/drawing/2014/main" id="{A4924AD7-CE9C-3FC3-176A-15072DDF244C}"/>
              </a:ext>
            </a:extLst>
          </p:cNvPr>
          <p:cNvPicPr>
            <a:picLocks noChangeAspect="1"/>
          </p:cNvPicPr>
          <p:nvPr/>
        </p:nvPicPr>
        <p:blipFill>
          <a:blip r:embed="rId2"/>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4248077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spcBef>
                <a:spcPct val="50000"/>
              </a:spcBef>
              <a:spcAft>
                <a:spcPct val="0"/>
              </a:spcAft>
              <a:buFontTx/>
              <a:buNone/>
            </a:pPr>
            <a:r>
              <a:rPr lang="de-DE"/>
              <a:t> </a:t>
            </a:r>
          </a:p>
        </p:txBody>
      </p:sp>
      <p:sp>
        <p:nvSpPr>
          <p:cNvPr id="5" name="Foliennummernplatzhalter 4"/>
          <p:cNvSpPr>
            <a:spLocks noGrp="1"/>
          </p:cNvSpPr>
          <p:nvPr>
            <p:ph type="sldNum" sz="quarter" idx="4"/>
          </p:nvPr>
        </p:nvSpPr>
        <p:spPr/>
        <p:txBody>
          <a:body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14</a:t>
            </a:fld>
            <a:endParaRPr lang="de-DE"/>
          </a:p>
        </p:txBody>
      </p:sp>
      <p:sp>
        <p:nvSpPr>
          <p:cNvPr id="3" name="Inhaltsplatzhalter 2">
            <a:extLst>
              <a:ext uri="{FF2B5EF4-FFF2-40B4-BE49-F238E27FC236}">
                <a16:creationId xmlns:a16="http://schemas.microsoft.com/office/drawing/2014/main" id="{457EB63E-A606-DF02-DCB1-9BDCEE2B1E75}"/>
              </a:ext>
            </a:extLst>
          </p:cNvPr>
          <p:cNvSpPr txBox="1">
            <a:spLocks/>
          </p:cNvSpPr>
          <p:nvPr/>
        </p:nvSpPr>
        <p:spPr bwMode="auto">
          <a:xfrm>
            <a:off x="219377" y="1505260"/>
            <a:ext cx="11751661" cy="6079905"/>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lvl="1">
              <a:buClr>
                <a:srgbClr val="A8AFAF"/>
              </a:buClr>
              <a:defRPr/>
            </a:pPr>
            <a:r>
              <a:rPr lang="de-DE" sz="1400" kern="0" dirty="0">
                <a:solidFill>
                  <a:srgbClr val="000000"/>
                </a:solidFill>
                <a:latin typeface="Frutiger LT Com 45 Light"/>
              </a:rPr>
              <a:t>Die Ökobilanz wird durch die Normen 14040 und 14044 der Internationalen Organisation für Normung (ISO) definiert</a:t>
            </a:r>
          </a:p>
          <a:p>
            <a:pPr lvl="1">
              <a:buClr>
                <a:srgbClr val="A8AFAF"/>
              </a:buClr>
              <a:defRPr/>
            </a:pPr>
            <a:r>
              <a:rPr lang="de-DE" sz="1400" kern="0" dirty="0">
                <a:solidFill>
                  <a:srgbClr val="000000"/>
                </a:solidFill>
                <a:latin typeface="Frutiger LT Com 45 Light"/>
              </a:rPr>
              <a:t>Die gesamte Arbeit wurde mit der Software </a:t>
            </a:r>
            <a:r>
              <a:rPr lang="de-DE" sz="1400" kern="0" dirty="0" err="1">
                <a:solidFill>
                  <a:srgbClr val="000000"/>
                </a:solidFill>
                <a:latin typeface="Frutiger LT Com 45 Light"/>
              </a:rPr>
              <a:t>SimaPro</a:t>
            </a:r>
            <a:r>
              <a:rPr lang="de-DE" sz="1400" kern="0" dirty="0">
                <a:solidFill>
                  <a:srgbClr val="000000"/>
                </a:solidFill>
                <a:latin typeface="Frutiger LT Com 45 Light"/>
              </a:rPr>
              <a:t> 8 und unter Verwendung der </a:t>
            </a:r>
            <a:r>
              <a:rPr lang="de-DE" sz="1400" kern="0" dirty="0" err="1">
                <a:solidFill>
                  <a:srgbClr val="000000"/>
                </a:solidFill>
                <a:latin typeface="Frutiger LT Com 45 Light"/>
              </a:rPr>
              <a:t>Ecoinvent</a:t>
            </a:r>
            <a:r>
              <a:rPr lang="de-DE" sz="1400" kern="0" dirty="0">
                <a:solidFill>
                  <a:srgbClr val="000000"/>
                </a:solidFill>
                <a:latin typeface="Frutiger LT Com 45 Light"/>
              </a:rPr>
              <a:t> v.3.3-Datenbank durchgeführt</a:t>
            </a:r>
          </a:p>
          <a:p>
            <a:pPr lvl="1">
              <a:buClr>
                <a:srgbClr val="A8AFAF"/>
              </a:buClr>
              <a:defRPr/>
            </a:pPr>
            <a:r>
              <a:rPr lang="de-DE" sz="1400" kern="0" dirty="0">
                <a:solidFill>
                  <a:srgbClr val="000000"/>
                </a:solidFill>
                <a:latin typeface="Frutiger LT Com 45 Light"/>
              </a:rPr>
              <a:t>Als funktionelle Einheit wurde der Ausschank von 0,4 Litern Fassgetränken gewählt</a:t>
            </a:r>
          </a:p>
          <a:p>
            <a:pPr lvl="1">
              <a:buClr>
                <a:srgbClr val="A8AFAF"/>
              </a:buClr>
              <a:defRPr/>
            </a:pPr>
            <a:r>
              <a:rPr lang="de-DE" sz="1400" kern="0" dirty="0">
                <a:solidFill>
                  <a:srgbClr val="000000"/>
                </a:solidFill>
                <a:latin typeface="Frutiger LT Com 45 Light"/>
              </a:rPr>
              <a:t>Was die </a:t>
            </a:r>
            <a:r>
              <a:rPr lang="de-DE" sz="1400" kern="0" dirty="0" err="1">
                <a:solidFill>
                  <a:srgbClr val="000000"/>
                </a:solidFill>
                <a:latin typeface="Frutiger LT Com 45 Light"/>
              </a:rPr>
              <a:t>EoL</a:t>
            </a:r>
            <a:r>
              <a:rPr lang="de-DE" sz="1400" kern="0" dirty="0">
                <a:solidFill>
                  <a:srgbClr val="000000"/>
                </a:solidFill>
                <a:latin typeface="Frutiger LT Com 45 Light"/>
              </a:rPr>
              <a:t>-Phase betrifft, so wurden die Energierückgewinnung und Recycling/Kompostierung verglichen</a:t>
            </a:r>
          </a:p>
          <a:p>
            <a:pPr lvl="1">
              <a:buClr>
                <a:srgbClr val="A8AFAF"/>
              </a:buClr>
              <a:defRPr/>
            </a:pPr>
            <a:r>
              <a:rPr lang="de-DE" sz="1400" kern="0" dirty="0">
                <a:solidFill>
                  <a:srgbClr val="000000"/>
                </a:solidFill>
                <a:latin typeface="Frutiger LT Com 45 Light"/>
              </a:rPr>
              <a:t>Das Gewicht der Einweg- und Mehrwegbecher aus Kunststoff sowie der Mehrwegbecher aus Glas und der Einwegbecher aus PE-beschichtetem Karton wurde als Durchschnitt der in Europa erhältlichen Handelsprodukte berechnet</a:t>
            </a:r>
          </a:p>
          <a:p>
            <a:pPr lvl="1">
              <a:buClr>
                <a:srgbClr val="A8AFAF"/>
              </a:buClr>
              <a:defRPr/>
            </a:pPr>
            <a:r>
              <a:rPr lang="de-DE" sz="1400" kern="0" dirty="0">
                <a:solidFill>
                  <a:srgbClr val="000000"/>
                </a:solidFill>
                <a:latin typeface="Frutiger LT Com 45 Light"/>
              </a:rPr>
              <a:t>Die Herstellung der Kunststoffbecher wurde mit Hilfe des Thermoform- und des Spritzgussverfahrens für den Einmal- bzw. den Mehrweggebrauch modelliert (</a:t>
            </a:r>
            <a:r>
              <a:rPr lang="de-DE" sz="1400" kern="0" dirty="0" err="1">
                <a:solidFill>
                  <a:srgbClr val="000000"/>
                </a:solidFill>
                <a:latin typeface="Frutiger LT Com 45 Light"/>
              </a:rPr>
              <a:t>Changwichan</a:t>
            </a:r>
            <a:r>
              <a:rPr lang="de-DE" sz="1400" kern="0" dirty="0">
                <a:solidFill>
                  <a:srgbClr val="000000"/>
                </a:solidFill>
                <a:latin typeface="Frutiger LT Com 45 Light"/>
              </a:rPr>
              <a:t> und </a:t>
            </a:r>
            <a:r>
              <a:rPr lang="de-DE" sz="1400" kern="0" dirty="0" err="1">
                <a:solidFill>
                  <a:srgbClr val="000000"/>
                </a:solidFill>
                <a:latin typeface="Frutiger LT Com 45 Light"/>
              </a:rPr>
              <a:t>Gheewala</a:t>
            </a:r>
            <a:r>
              <a:rPr lang="de-DE" sz="1400" kern="0" dirty="0">
                <a:solidFill>
                  <a:srgbClr val="000000"/>
                </a:solidFill>
                <a:latin typeface="Frutiger LT Com 45 Light"/>
              </a:rPr>
              <a:t>, 2020; </a:t>
            </a:r>
            <a:r>
              <a:rPr lang="de-DE" sz="1400" kern="0" dirty="0" err="1">
                <a:solidFill>
                  <a:srgbClr val="000000"/>
                </a:solidFill>
                <a:latin typeface="Frutiger LT Com 45 Light"/>
              </a:rPr>
              <a:t>Craw</a:t>
            </a:r>
            <a:r>
              <a:rPr lang="de-DE" sz="1400" kern="0" dirty="0">
                <a:solidFill>
                  <a:srgbClr val="000000"/>
                </a:solidFill>
                <a:latin typeface="Frutiger LT Com 45 Light"/>
              </a:rPr>
              <a:t>- </a:t>
            </a:r>
            <a:r>
              <a:rPr lang="de-DE" sz="1400" kern="0" dirty="0" err="1">
                <a:solidFill>
                  <a:srgbClr val="000000"/>
                </a:solidFill>
                <a:latin typeface="Frutiger LT Com 45 Light"/>
              </a:rPr>
              <a:t>ford</a:t>
            </a:r>
            <a:r>
              <a:rPr lang="de-DE" sz="1400" kern="0" dirty="0">
                <a:solidFill>
                  <a:srgbClr val="000000"/>
                </a:solidFill>
                <a:latin typeface="Frutiger LT Com 45 Light"/>
              </a:rPr>
              <a:t> und Martin, 2020). Da für die Herstellung von PET-Bechern keine spezifischen Daten vorliegen, wurde das System ähnlich wie bei PP-Bechern modelliert, wobei die unterschiedlichen physikalisch-chemischen Eigenschaften der Polymermaterialien berücksichtigt wurden</a:t>
            </a:r>
          </a:p>
          <a:p>
            <a:pPr lvl="1">
              <a:buClr>
                <a:srgbClr val="A8AFAF"/>
              </a:buClr>
              <a:defRPr/>
            </a:pPr>
            <a:endParaRPr lang="de-DE" sz="1400" kern="0" dirty="0">
              <a:solidFill>
                <a:srgbClr val="000000"/>
              </a:solidFill>
              <a:latin typeface="Frutiger LT Com 45 Light"/>
            </a:endParaRPr>
          </a:p>
          <a:p>
            <a:pPr lvl="1">
              <a:buClr>
                <a:srgbClr val="A8AFAF"/>
              </a:buClr>
              <a:defRPr/>
            </a:pPr>
            <a:endParaRPr kumimoji="0" lang="de-DE" sz="1800" b="0" i="0" u="none" strike="noStrike" kern="0" cap="none" spc="0" normalizeH="0" baseline="0" noProof="0" dirty="0">
              <a:ln>
                <a:noFill/>
              </a:ln>
              <a:solidFill>
                <a:srgbClr val="000000"/>
              </a:solidFill>
              <a:effectLst/>
              <a:uLnTx/>
              <a:uFillTx/>
              <a:latin typeface="Frutiger LT Com 55 Roman"/>
            </a:endParaRPr>
          </a:p>
        </p:txBody>
      </p:sp>
      <p:pic>
        <p:nvPicPr>
          <p:cNvPr id="6" name="Grafik 5">
            <a:extLst>
              <a:ext uri="{FF2B5EF4-FFF2-40B4-BE49-F238E27FC236}">
                <a16:creationId xmlns:a16="http://schemas.microsoft.com/office/drawing/2014/main" id="{8682E095-C0AE-0C98-39C0-33178A619EA4}"/>
              </a:ext>
            </a:extLst>
          </p:cNvPr>
          <p:cNvPicPr>
            <a:picLocks noChangeAspect="1"/>
          </p:cNvPicPr>
          <p:nvPr/>
        </p:nvPicPr>
        <p:blipFill>
          <a:blip r:embed="rId2"/>
          <a:stretch>
            <a:fillRect/>
          </a:stretch>
        </p:blipFill>
        <p:spPr>
          <a:xfrm>
            <a:off x="3506996" y="4245451"/>
            <a:ext cx="4023359" cy="1884580"/>
          </a:xfrm>
          <a:prstGeom prst="rect">
            <a:avLst/>
          </a:prstGeom>
        </p:spPr>
      </p:pic>
      <p:sp>
        <p:nvSpPr>
          <p:cNvPr id="9" name="Titel 1">
            <a:extLst>
              <a:ext uri="{FF2B5EF4-FFF2-40B4-BE49-F238E27FC236}">
                <a16:creationId xmlns:a16="http://schemas.microsoft.com/office/drawing/2014/main" id="{88376A45-5A58-1014-032E-AD624FB33AF3}"/>
              </a:ext>
            </a:extLst>
          </p:cNvPr>
          <p:cNvSpPr>
            <a:spLocks noGrp="1"/>
          </p:cNvSpPr>
          <p:nvPr>
            <p:ph type="title"/>
          </p:nvPr>
        </p:nvSpPr>
        <p:spPr>
          <a:xfrm>
            <a:off x="478633" y="334800"/>
            <a:ext cx="11233150" cy="1262974"/>
          </a:xfrm>
        </p:spPr>
        <p:txBody>
          <a:bodyPr/>
          <a:lstStyle/>
          <a:p>
            <a:r>
              <a:rPr lang="de-DE" dirty="0"/>
              <a:t>Ökologische Betrachtungen</a:t>
            </a:r>
            <a:br>
              <a:rPr lang="de-DE" dirty="0"/>
            </a:br>
            <a:r>
              <a:rPr lang="de-DE" sz="1400" dirty="0" err="1"/>
              <a:t>Cottafava</a:t>
            </a:r>
            <a:r>
              <a:rPr lang="de-DE" sz="1400" dirty="0"/>
              <a:t>, D. et al.; </a:t>
            </a:r>
            <a:r>
              <a:rPr lang="en-US" sz="1400" dirty="0"/>
              <a:t>Assessment of the environmental break-even point for deposit return systems through an LCA analysis of single-use and reusable cups</a:t>
            </a:r>
            <a:r>
              <a:rPr lang="de-DE" sz="1400" dirty="0"/>
              <a:t>, 2021 – Uni Turin, Elsevier</a:t>
            </a:r>
            <a:br>
              <a:rPr lang="de-DE" sz="1400" dirty="0"/>
            </a:br>
            <a:endParaRPr lang="de-DE" dirty="0"/>
          </a:p>
        </p:txBody>
      </p:sp>
      <p:pic>
        <p:nvPicPr>
          <p:cNvPr id="2" name="Grafik 1">
            <a:extLst>
              <a:ext uri="{FF2B5EF4-FFF2-40B4-BE49-F238E27FC236}">
                <a16:creationId xmlns:a16="http://schemas.microsoft.com/office/drawing/2014/main" id="{64A614B8-EB9D-7911-0885-DFA9A4FA44FC}"/>
              </a:ext>
            </a:extLst>
          </p:cNvPr>
          <p:cNvPicPr>
            <a:picLocks noChangeAspect="1"/>
          </p:cNvPicPr>
          <p:nvPr/>
        </p:nvPicPr>
        <p:blipFill>
          <a:blip r:embed="rId3"/>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3776096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spcBef>
                <a:spcPct val="50000"/>
              </a:spcBef>
              <a:spcAft>
                <a:spcPct val="0"/>
              </a:spcAft>
              <a:buFontTx/>
              <a:buNone/>
            </a:pPr>
            <a:r>
              <a:rPr lang="de-DE"/>
              <a:t> </a:t>
            </a:r>
          </a:p>
        </p:txBody>
      </p:sp>
      <p:sp>
        <p:nvSpPr>
          <p:cNvPr id="5" name="Foliennummernplatzhalter 4"/>
          <p:cNvSpPr>
            <a:spLocks noGrp="1"/>
          </p:cNvSpPr>
          <p:nvPr>
            <p:ph type="sldNum" sz="quarter" idx="4"/>
          </p:nvPr>
        </p:nvSpPr>
        <p:spPr/>
        <p:txBody>
          <a:body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15</a:t>
            </a:fld>
            <a:endParaRPr lang="de-DE"/>
          </a:p>
        </p:txBody>
      </p:sp>
      <p:sp>
        <p:nvSpPr>
          <p:cNvPr id="3" name="Inhaltsplatzhalter 2">
            <a:extLst>
              <a:ext uri="{FF2B5EF4-FFF2-40B4-BE49-F238E27FC236}">
                <a16:creationId xmlns:a16="http://schemas.microsoft.com/office/drawing/2014/main" id="{457EB63E-A606-DF02-DCB1-9BDCEE2B1E75}"/>
              </a:ext>
            </a:extLst>
          </p:cNvPr>
          <p:cNvSpPr txBox="1">
            <a:spLocks/>
          </p:cNvSpPr>
          <p:nvPr/>
        </p:nvSpPr>
        <p:spPr bwMode="auto">
          <a:xfrm>
            <a:off x="219377" y="1505260"/>
            <a:ext cx="11751661" cy="6079905"/>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lvl="1">
              <a:buClr>
                <a:srgbClr val="A8AFAF"/>
              </a:buClr>
              <a:defRPr/>
            </a:pPr>
            <a:r>
              <a:rPr lang="de-DE" sz="1400" kern="0" dirty="0">
                <a:solidFill>
                  <a:srgbClr val="000000"/>
                </a:solidFill>
                <a:latin typeface="Frutiger LT Com 45 Light"/>
              </a:rPr>
              <a:t>Um die Studie zu vereinfachen und keine Variablen hinzuzufügen, wurde eine Entfernung von 100 km für die Transport von Rohstoffen zum Herstellungsort der Becher und aus demselben Grund eine Entfernung von 1000 km zwischen dem Becherhersteller und dem Ort der Verwendung berücksichtigt</a:t>
            </a:r>
          </a:p>
          <a:p>
            <a:pPr lvl="1">
              <a:buClr>
                <a:srgbClr val="A8AFAF"/>
              </a:buClr>
              <a:defRPr/>
            </a:pPr>
            <a:r>
              <a:rPr lang="de-DE" sz="1400" kern="0" dirty="0">
                <a:solidFill>
                  <a:srgbClr val="000000"/>
                </a:solidFill>
                <a:latin typeface="Frutiger LT Com 45 Light"/>
              </a:rPr>
              <a:t>Betrachtet wurden mit Lastkraftwagen von 16-32 Tonnen</a:t>
            </a:r>
          </a:p>
          <a:p>
            <a:pPr lvl="1">
              <a:buClr>
                <a:srgbClr val="A8AFAF"/>
              </a:buClr>
              <a:defRPr/>
            </a:pPr>
            <a:r>
              <a:rPr lang="de-DE" sz="1400" kern="0" dirty="0">
                <a:solidFill>
                  <a:srgbClr val="000000"/>
                </a:solidFill>
                <a:latin typeface="Frutiger LT Com 45 Light"/>
              </a:rPr>
              <a:t>Bei einigen Rohstoffen (PP, PLA, PET, PE) werden die Umweltauswirkungen anhand der in der Literatur veröffentlichten Ökoprofile ermittelt</a:t>
            </a:r>
          </a:p>
          <a:p>
            <a:pPr lvl="1">
              <a:buClr>
                <a:srgbClr val="A8AFAF"/>
              </a:buClr>
              <a:defRPr/>
            </a:pPr>
            <a:r>
              <a:rPr lang="de-DE" sz="1400" kern="0" dirty="0">
                <a:solidFill>
                  <a:srgbClr val="000000"/>
                </a:solidFill>
                <a:latin typeface="Frutiger LT Com 45 Light"/>
              </a:rPr>
              <a:t>n stellt die Mindestanzahl der Wiederverwendungen dar, die erforderlich ist, um die Auswirkungen des wiederverwendbaren Produkts im Vergleich zur gleichen Anzahl von Einwegproduktverwendungen zu kompensieren</a:t>
            </a:r>
          </a:p>
          <a:p>
            <a:pPr lvl="1">
              <a:buClr>
                <a:srgbClr val="A8AFAF"/>
              </a:buClr>
              <a:defRPr/>
            </a:pPr>
            <a:r>
              <a:rPr lang="de-DE" sz="1400" kern="0" dirty="0">
                <a:solidFill>
                  <a:srgbClr val="000000"/>
                </a:solidFill>
                <a:latin typeface="Frutiger LT Com 45 Light"/>
              </a:rPr>
              <a:t>Die beste Einwegbecher sind der Pappbecher mit PE-Beschichtung und der PP-Becher gefolgt von PLA, während die schlechteste Alternative der PET-Becher ist</a:t>
            </a:r>
          </a:p>
          <a:p>
            <a:pPr lvl="1">
              <a:buClr>
                <a:srgbClr val="A8AFAF"/>
              </a:buClr>
              <a:defRPr/>
            </a:pPr>
            <a:r>
              <a:rPr lang="de-DE" sz="1400" kern="0" dirty="0">
                <a:solidFill>
                  <a:srgbClr val="000000"/>
                </a:solidFill>
                <a:latin typeface="Frutiger LT Com 45 Light"/>
              </a:rPr>
              <a:t>Bei den wiederverwendbaren Bechern ist der PP-Becher nach 50maligem Gebrauch am besten. Am schlechtesten schneidet der Glasbecher ab, auch wenn seine Produktions- und </a:t>
            </a:r>
            <a:r>
              <a:rPr lang="de-DE" sz="1400" kern="0" dirty="0" err="1">
                <a:solidFill>
                  <a:srgbClr val="000000"/>
                </a:solidFill>
                <a:latin typeface="Frutiger LT Com 45 Light"/>
              </a:rPr>
              <a:t>EoL</a:t>
            </a:r>
            <a:r>
              <a:rPr lang="de-DE" sz="1400" kern="0" dirty="0">
                <a:solidFill>
                  <a:srgbClr val="000000"/>
                </a:solidFill>
                <a:latin typeface="Frutiger LT Com 45 Light"/>
              </a:rPr>
              <a:t>-Auswirkungen besser sind als die des PLA-Mehrwegbechers. Der PET-Becher (zweitbester Mehrwegbecher) und der PLA-Becher (drittbester) liegen zwischen dem PP- und dem Glasbecher</a:t>
            </a:r>
          </a:p>
          <a:p>
            <a:pPr lvl="1">
              <a:buClr>
                <a:srgbClr val="A8AFAF"/>
              </a:buClr>
              <a:defRPr/>
            </a:pPr>
            <a:r>
              <a:rPr lang="de-DE" sz="1400" kern="0" dirty="0">
                <a:solidFill>
                  <a:srgbClr val="000000"/>
                </a:solidFill>
                <a:latin typeface="Frutiger LT Com 45 Light"/>
              </a:rPr>
              <a:t>Obwohl der Transport die Nutzungsphase nennenswert beeinflusst, erreichen alle Mehrwegbecher den BEP für die CC-Auswirkungskategorie bei weniger als 50 Nutzungen.</a:t>
            </a:r>
          </a:p>
          <a:p>
            <a:pPr lvl="1">
              <a:buClr>
                <a:srgbClr val="A8AFAF"/>
              </a:buClr>
              <a:defRPr/>
            </a:pPr>
            <a:endParaRPr lang="de-DE" sz="1400" kern="0" dirty="0">
              <a:solidFill>
                <a:srgbClr val="000000"/>
              </a:solidFill>
              <a:latin typeface="Frutiger LT Com 45 Light"/>
            </a:endParaRPr>
          </a:p>
          <a:p>
            <a:pPr lvl="1">
              <a:buClr>
                <a:srgbClr val="A8AFAF"/>
              </a:buClr>
              <a:defRPr/>
            </a:pPr>
            <a:endParaRPr lang="de-DE" sz="1400" kern="0" dirty="0">
              <a:solidFill>
                <a:srgbClr val="000000"/>
              </a:solidFill>
              <a:latin typeface="Frutiger LT Com 45 Light"/>
            </a:endParaRPr>
          </a:p>
          <a:p>
            <a:pPr lvl="1">
              <a:buClr>
                <a:srgbClr val="A8AFAF"/>
              </a:buClr>
              <a:defRPr/>
            </a:pPr>
            <a:endParaRPr lang="de-DE" sz="1400" kern="0" dirty="0">
              <a:solidFill>
                <a:srgbClr val="000000"/>
              </a:solidFill>
              <a:latin typeface="Frutiger LT Com 45 Light"/>
            </a:endParaRPr>
          </a:p>
          <a:p>
            <a:pPr lvl="1">
              <a:buClr>
                <a:srgbClr val="A8AFAF"/>
              </a:buClr>
              <a:defRPr/>
            </a:pPr>
            <a:endParaRPr lang="de-DE" sz="1400" kern="0" dirty="0">
              <a:solidFill>
                <a:srgbClr val="000000"/>
              </a:solidFill>
              <a:latin typeface="Frutiger LT Com 45 Light"/>
            </a:endParaRPr>
          </a:p>
          <a:p>
            <a:pPr lvl="1">
              <a:buClr>
                <a:srgbClr val="A8AFAF"/>
              </a:buClr>
              <a:defRPr/>
            </a:pPr>
            <a:endParaRPr lang="de-DE" sz="1400" kern="0" dirty="0">
              <a:solidFill>
                <a:srgbClr val="000000"/>
              </a:solidFill>
              <a:latin typeface="Frutiger LT Com 45 Light"/>
            </a:endParaRPr>
          </a:p>
          <a:p>
            <a:pPr lvl="1">
              <a:buClr>
                <a:srgbClr val="A8AFAF"/>
              </a:buClr>
              <a:defRPr/>
            </a:pPr>
            <a:endParaRPr kumimoji="0" lang="de-DE" sz="1800" b="0" i="0" u="none" strike="noStrike" kern="0" cap="none" spc="0" normalizeH="0" baseline="0" noProof="0" dirty="0">
              <a:ln>
                <a:noFill/>
              </a:ln>
              <a:solidFill>
                <a:srgbClr val="000000"/>
              </a:solidFill>
              <a:effectLst/>
              <a:uLnTx/>
              <a:uFillTx/>
              <a:latin typeface="Frutiger LT Com 55 Roman"/>
            </a:endParaRPr>
          </a:p>
        </p:txBody>
      </p:sp>
      <p:sp>
        <p:nvSpPr>
          <p:cNvPr id="10" name="Titel 1">
            <a:extLst>
              <a:ext uri="{FF2B5EF4-FFF2-40B4-BE49-F238E27FC236}">
                <a16:creationId xmlns:a16="http://schemas.microsoft.com/office/drawing/2014/main" id="{A6154E7F-2F72-98EC-AE9F-0261C8BEC36C}"/>
              </a:ext>
            </a:extLst>
          </p:cNvPr>
          <p:cNvSpPr>
            <a:spLocks noGrp="1"/>
          </p:cNvSpPr>
          <p:nvPr>
            <p:ph type="title"/>
          </p:nvPr>
        </p:nvSpPr>
        <p:spPr>
          <a:xfrm>
            <a:off x="478633" y="334800"/>
            <a:ext cx="11233150" cy="1262974"/>
          </a:xfrm>
        </p:spPr>
        <p:txBody>
          <a:bodyPr/>
          <a:lstStyle/>
          <a:p>
            <a:r>
              <a:rPr lang="de-DE" dirty="0"/>
              <a:t>Ökologische Betrachtungen</a:t>
            </a:r>
            <a:br>
              <a:rPr lang="de-DE" dirty="0"/>
            </a:br>
            <a:r>
              <a:rPr lang="de-DE" sz="1400" dirty="0" err="1"/>
              <a:t>Cottafava</a:t>
            </a:r>
            <a:r>
              <a:rPr lang="de-DE" sz="1400" dirty="0"/>
              <a:t>, D. et al.; </a:t>
            </a:r>
            <a:r>
              <a:rPr lang="en-US" sz="1400" dirty="0"/>
              <a:t>Assessment of the environmental break-even point for deposit return systems through an LCA analysis of single-use and reusable cups</a:t>
            </a:r>
            <a:r>
              <a:rPr lang="de-DE" sz="1400" dirty="0"/>
              <a:t>, 2021 – Uni Turin, Elsevier</a:t>
            </a:r>
            <a:br>
              <a:rPr lang="de-DE" sz="1400" dirty="0"/>
            </a:br>
            <a:endParaRPr lang="de-DE" dirty="0"/>
          </a:p>
        </p:txBody>
      </p:sp>
      <p:pic>
        <p:nvPicPr>
          <p:cNvPr id="2" name="Grafik 1">
            <a:extLst>
              <a:ext uri="{FF2B5EF4-FFF2-40B4-BE49-F238E27FC236}">
                <a16:creationId xmlns:a16="http://schemas.microsoft.com/office/drawing/2014/main" id="{0D1BC248-EF64-DCD7-F310-282DE7A3AB9B}"/>
              </a:ext>
            </a:extLst>
          </p:cNvPr>
          <p:cNvPicPr>
            <a:picLocks noChangeAspect="1"/>
          </p:cNvPicPr>
          <p:nvPr/>
        </p:nvPicPr>
        <p:blipFill>
          <a:blip r:embed="rId2"/>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3027953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spcBef>
                <a:spcPct val="50000"/>
              </a:spcBef>
              <a:spcAft>
                <a:spcPct val="0"/>
              </a:spcAft>
              <a:buFontTx/>
              <a:buNone/>
            </a:pPr>
            <a:r>
              <a:rPr lang="de-DE"/>
              <a:t> </a:t>
            </a:r>
          </a:p>
        </p:txBody>
      </p:sp>
      <p:sp>
        <p:nvSpPr>
          <p:cNvPr id="5" name="Foliennummernplatzhalter 4"/>
          <p:cNvSpPr>
            <a:spLocks noGrp="1"/>
          </p:cNvSpPr>
          <p:nvPr>
            <p:ph type="sldNum" sz="quarter" idx="4"/>
          </p:nvPr>
        </p:nvSpPr>
        <p:spPr/>
        <p:txBody>
          <a:body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16</a:t>
            </a:fld>
            <a:endParaRPr lang="de-DE"/>
          </a:p>
        </p:txBody>
      </p:sp>
      <p:sp>
        <p:nvSpPr>
          <p:cNvPr id="3" name="Inhaltsplatzhalter 2">
            <a:extLst>
              <a:ext uri="{FF2B5EF4-FFF2-40B4-BE49-F238E27FC236}">
                <a16:creationId xmlns:a16="http://schemas.microsoft.com/office/drawing/2014/main" id="{457EB63E-A606-DF02-DCB1-9BDCEE2B1E75}"/>
              </a:ext>
            </a:extLst>
          </p:cNvPr>
          <p:cNvSpPr txBox="1">
            <a:spLocks/>
          </p:cNvSpPr>
          <p:nvPr/>
        </p:nvSpPr>
        <p:spPr bwMode="auto">
          <a:xfrm>
            <a:off x="219377" y="1505260"/>
            <a:ext cx="11751661" cy="6079905"/>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lvl="1">
              <a:buClr>
                <a:srgbClr val="A8AFAF"/>
              </a:buClr>
              <a:defRPr/>
            </a:pPr>
            <a:r>
              <a:rPr lang="de-DE" sz="1400" kern="0" dirty="0">
                <a:solidFill>
                  <a:srgbClr val="000000"/>
                </a:solidFill>
                <a:latin typeface="Frutiger LT Com 45 Light"/>
              </a:rPr>
              <a:t>CC: </a:t>
            </a:r>
            <a:r>
              <a:rPr lang="de-DE" sz="1400" kern="0" dirty="0" err="1">
                <a:solidFill>
                  <a:srgbClr val="000000"/>
                </a:solidFill>
                <a:latin typeface="Frutiger LT Com 45 Light"/>
              </a:rPr>
              <a:t>climate</a:t>
            </a:r>
            <a:r>
              <a:rPr lang="de-DE" sz="1400" kern="0" dirty="0">
                <a:solidFill>
                  <a:srgbClr val="000000"/>
                </a:solidFill>
                <a:latin typeface="Frutiger LT Com 45 Light"/>
              </a:rPr>
              <a:t> </a:t>
            </a:r>
            <a:r>
              <a:rPr lang="de-DE" sz="1400" kern="0" dirty="0" err="1">
                <a:solidFill>
                  <a:srgbClr val="000000"/>
                </a:solidFill>
                <a:latin typeface="Frutiger LT Com 45 Light"/>
              </a:rPr>
              <a:t>change</a:t>
            </a:r>
            <a:r>
              <a:rPr lang="de-DE" sz="1400" kern="0" dirty="0">
                <a:solidFill>
                  <a:srgbClr val="000000"/>
                </a:solidFill>
                <a:latin typeface="Frutiger LT Com 45 Light"/>
              </a:rPr>
              <a:t>; OD: </a:t>
            </a:r>
            <a:r>
              <a:rPr lang="de-DE" sz="1400" kern="0" dirty="0" err="1">
                <a:solidFill>
                  <a:srgbClr val="000000"/>
                </a:solidFill>
                <a:latin typeface="Frutiger LT Com 45 Light"/>
              </a:rPr>
              <a:t>ozone</a:t>
            </a:r>
            <a:r>
              <a:rPr lang="de-DE" sz="1400" kern="0" dirty="0">
                <a:solidFill>
                  <a:srgbClr val="000000"/>
                </a:solidFill>
                <a:latin typeface="Frutiger LT Com 45 Light"/>
              </a:rPr>
              <a:t> </a:t>
            </a:r>
            <a:r>
              <a:rPr lang="de-DE" sz="1400" kern="0" dirty="0" err="1">
                <a:solidFill>
                  <a:srgbClr val="000000"/>
                </a:solidFill>
                <a:latin typeface="Frutiger LT Com 45 Light"/>
              </a:rPr>
              <a:t>depletion</a:t>
            </a:r>
            <a:r>
              <a:rPr lang="de-DE" sz="1400" kern="0" dirty="0">
                <a:solidFill>
                  <a:srgbClr val="000000"/>
                </a:solidFill>
                <a:latin typeface="Frutiger LT Com 45 Light"/>
              </a:rPr>
              <a:t>; A: </a:t>
            </a:r>
            <a:r>
              <a:rPr lang="de-DE" sz="1400" kern="0" dirty="0" err="1">
                <a:solidFill>
                  <a:srgbClr val="000000"/>
                </a:solidFill>
                <a:latin typeface="Frutiger LT Com 45 Light"/>
              </a:rPr>
              <a:t>Acidification</a:t>
            </a:r>
            <a:r>
              <a:rPr lang="de-DE" sz="1400" kern="0" dirty="0">
                <a:solidFill>
                  <a:srgbClr val="000000"/>
                </a:solidFill>
                <a:latin typeface="Frutiger LT Com 45 Light"/>
              </a:rPr>
              <a:t>; POC: </a:t>
            </a:r>
            <a:r>
              <a:rPr lang="de-DE" sz="1400" kern="0" dirty="0" err="1">
                <a:solidFill>
                  <a:srgbClr val="000000"/>
                </a:solidFill>
                <a:latin typeface="Frutiger LT Com 45 Light"/>
              </a:rPr>
              <a:t>Photochemical</a:t>
            </a:r>
            <a:r>
              <a:rPr lang="de-DE" sz="1400" kern="0" dirty="0">
                <a:solidFill>
                  <a:srgbClr val="000000"/>
                </a:solidFill>
                <a:latin typeface="Frutiger LT Com 45 Light"/>
              </a:rPr>
              <a:t> </a:t>
            </a:r>
            <a:r>
              <a:rPr lang="de-DE" sz="1400" kern="0" dirty="0" err="1">
                <a:solidFill>
                  <a:srgbClr val="000000"/>
                </a:solidFill>
                <a:latin typeface="Frutiger LT Com 45 Light"/>
              </a:rPr>
              <a:t>oxidant</a:t>
            </a:r>
            <a:r>
              <a:rPr lang="de-DE" sz="1400" kern="0" dirty="0">
                <a:solidFill>
                  <a:srgbClr val="000000"/>
                </a:solidFill>
                <a:latin typeface="Frutiger LT Com 45 Light"/>
              </a:rPr>
              <a:t> </a:t>
            </a:r>
            <a:r>
              <a:rPr lang="de-DE" sz="1400" kern="0" dirty="0" err="1">
                <a:solidFill>
                  <a:srgbClr val="000000"/>
                </a:solidFill>
                <a:latin typeface="Frutiger LT Com 45 Light"/>
              </a:rPr>
              <a:t>creation</a:t>
            </a:r>
            <a:r>
              <a:rPr lang="de-DE" sz="1400" kern="0" dirty="0">
                <a:solidFill>
                  <a:srgbClr val="000000"/>
                </a:solidFill>
                <a:latin typeface="Frutiger LT Com 45 Light"/>
              </a:rPr>
              <a:t>; E: </a:t>
            </a:r>
            <a:r>
              <a:rPr lang="de-DE" sz="1400" kern="0" dirty="0" err="1">
                <a:solidFill>
                  <a:srgbClr val="000000"/>
                </a:solidFill>
                <a:latin typeface="Frutiger LT Com 45 Light"/>
              </a:rPr>
              <a:t>Eutrophication</a:t>
            </a:r>
            <a:r>
              <a:rPr lang="de-DE" sz="1400" kern="0" dirty="0">
                <a:solidFill>
                  <a:srgbClr val="000000"/>
                </a:solidFill>
                <a:latin typeface="Frutiger LT Com 45 Light"/>
              </a:rPr>
              <a:t>; NREU: non-</a:t>
            </a:r>
            <a:r>
              <a:rPr lang="de-DE" sz="1400" kern="0" dirty="0" err="1">
                <a:solidFill>
                  <a:srgbClr val="000000"/>
                </a:solidFill>
                <a:latin typeface="Frutiger LT Com 45 Light"/>
              </a:rPr>
              <a:t>renuwable</a:t>
            </a:r>
            <a:r>
              <a:rPr lang="de-DE" sz="1400" kern="0" dirty="0">
                <a:solidFill>
                  <a:srgbClr val="000000"/>
                </a:solidFill>
                <a:latin typeface="Frutiger LT Com 45 Light"/>
              </a:rPr>
              <a:t> </a:t>
            </a:r>
            <a:r>
              <a:rPr lang="de-DE" sz="1400" kern="0" dirty="0" err="1">
                <a:solidFill>
                  <a:srgbClr val="000000"/>
                </a:solidFill>
                <a:latin typeface="Frutiger LT Com 45 Light"/>
              </a:rPr>
              <a:t>energy</a:t>
            </a:r>
            <a:r>
              <a:rPr lang="de-DE" sz="1400" kern="0" dirty="0">
                <a:solidFill>
                  <a:srgbClr val="000000"/>
                </a:solidFill>
                <a:latin typeface="Frutiger LT Com 45 Light"/>
              </a:rPr>
              <a:t> </a:t>
            </a:r>
            <a:r>
              <a:rPr lang="de-DE" sz="1400" kern="0" dirty="0" err="1">
                <a:solidFill>
                  <a:srgbClr val="000000"/>
                </a:solidFill>
                <a:latin typeface="Frutiger LT Com 45 Light"/>
              </a:rPr>
              <a:t>use</a:t>
            </a:r>
            <a:r>
              <a:rPr lang="de-DE" sz="1400" kern="0" dirty="0">
                <a:solidFill>
                  <a:srgbClr val="000000"/>
                </a:solidFill>
                <a:latin typeface="Frutiger LT Com 45 Light"/>
              </a:rPr>
              <a:t>; WSI: </a:t>
            </a:r>
            <a:r>
              <a:rPr lang="de-DE" sz="1400" kern="0" dirty="0" err="1">
                <a:solidFill>
                  <a:srgbClr val="000000"/>
                </a:solidFill>
                <a:latin typeface="Frutiger LT Com 45 Light"/>
              </a:rPr>
              <a:t>water</a:t>
            </a:r>
            <a:r>
              <a:rPr lang="de-DE" sz="1400" kern="0" dirty="0">
                <a:solidFill>
                  <a:srgbClr val="000000"/>
                </a:solidFill>
                <a:latin typeface="Frutiger LT Com 45 Light"/>
              </a:rPr>
              <a:t> </a:t>
            </a:r>
            <a:r>
              <a:rPr lang="de-DE" sz="1400" kern="0" dirty="0" err="1">
                <a:solidFill>
                  <a:srgbClr val="000000"/>
                </a:solidFill>
                <a:latin typeface="Frutiger LT Com 45 Light"/>
              </a:rPr>
              <a:t>scaricity</a:t>
            </a:r>
            <a:r>
              <a:rPr lang="de-DE" sz="1400" kern="0" dirty="0">
                <a:solidFill>
                  <a:srgbClr val="000000"/>
                </a:solidFill>
                <a:latin typeface="Frutiger LT Com 45 Light"/>
              </a:rPr>
              <a:t> </a:t>
            </a:r>
            <a:r>
              <a:rPr lang="de-DE" sz="1400" kern="0" dirty="0" err="1">
                <a:solidFill>
                  <a:srgbClr val="000000"/>
                </a:solidFill>
                <a:latin typeface="Frutiger LT Com 45 Light"/>
              </a:rPr>
              <a:t>indicator</a:t>
            </a:r>
            <a:endParaRPr lang="de-DE" sz="1400" kern="0" dirty="0">
              <a:solidFill>
                <a:srgbClr val="000000"/>
              </a:solidFill>
              <a:latin typeface="Frutiger LT Com 45 Light"/>
            </a:endParaRPr>
          </a:p>
          <a:p>
            <a:pPr lvl="1">
              <a:buClr>
                <a:srgbClr val="A8AFAF"/>
              </a:buClr>
              <a:defRPr/>
            </a:pPr>
            <a:endParaRPr lang="de-DE" sz="1400" kern="0" dirty="0">
              <a:solidFill>
                <a:srgbClr val="000000"/>
              </a:solidFill>
              <a:latin typeface="Frutiger LT Com 45 Light"/>
            </a:endParaRPr>
          </a:p>
          <a:p>
            <a:pPr lvl="1">
              <a:buClr>
                <a:srgbClr val="A8AFAF"/>
              </a:buClr>
              <a:defRPr/>
            </a:pPr>
            <a:endParaRPr lang="de-DE" sz="1400" kern="0" dirty="0">
              <a:solidFill>
                <a:srgbClr val="000000"/>
              </a:solidFill>
              <a:latin typeface="Frutiger LT Com 45 Light"/>
            </a:endParaRPr>
          </a:p>
          <a:p>
            <a:pPr lvl="1">
              <a:buClr>
                <a:srgbClr val="A8AFAF"/>
              </a:buClr>
              <a:defRPr/>
            </a:pPr>
            <a:endParaRPr lang="de-DE" sz="1400" kern="0" dirty="0">
              <a:solidFill>
                <a:srgbClr val="000000"/>
              </a:solidFill>
              <a:latin typeface="Frutiger LT Com 45 Light"/>
            </a:endParaRPr>
          </a:p>
          <a:p>
            <a:pPr lvl="1">
              <a:buClr>
                <a:srgbClr val="A8AFAF"/>
              </a:buClr>
              <a:defRPr/>
            </a:pPr>
            <a:endParaRPr lang="de-DE" sz="1400" kern="0" dirty="0">
              <a:solidFill>
                <a:srgbClr val="000000"/>
              </a:solidFill>
              <a:latin typeface="Frutiger LT Com 45 Light"/>
            </a:endParaRPr>
          </a:p>
          <a:p>
            <a:pPr lvl="1">
              <a:buClr>
                <a:srgbClr val="A8AFAF"/>
              </a:buClr>
              <a:defRPr/>
            </a:pPr>
            <a:endParaRPr lang="de-DE" sz="1400" kern="0" dirty="0">
              <a:solidFill>
                <a:srgbClr val="000000"/>
              </a:solidFill>
              <a:latin typeface="Frutiger LT Com 45 Light"/>
            </a:endParaRPr>
          </a:p>
          <a:p>
            <a:pPr lvl="1">
              <a:buClr>
                <a:srgbClr val="A8AFAF"/>
              </a:buClr>
              <a:defRPr/>
            </a:pPr>
            <a:endParaRPr kumimoji="0" lang="de-DE" sz="1800" b="0" i="0" u="none" strike="noStrike" kern="0" cap="none" spc="0" normalizeH="0" baseline="0" noProof="0" dirty="0">
              <a:ln>
                <a:noFill/>
              </a:ln>
              <a:solidFill>
                <a:srgbClr val="000000"/>
              </a:solidFill>
              <a:effectLst/>
              <a:uLnTx/>
              <a:uFillTx/>
              <a:latin typeface="Frutiger LT Com 55 Roman"/>
            </a:endParaRPr>
          </a:p>
        </p:txBody>
      </p:sp>
      <p:pic>
        <p:nvPicPr>
          <p:cNvPr id="8" name="Grafik 7">
            <a:extLst>
              <a:ext uri="{FF2B5EF4-FFF2-40B4-BE49-F238E27FC236}">
                <a16:creationId xmlns:a16="http://schemas.microsoft.com/office/drawing/2014/main" id="{F3E7655F-B709-5C27-8C5F-8E0CDE16FB64}"/>
              </a:ext>
            </a:extLst>
          </p:cNvPr>
          <p:cNvPicPr>
            <a:picLocks noChangeAspect="1"/>
          </p:cNvPicPr>
          <p:nvPr/>
        </p:nvPicPr>
        <p:blipFill>
          <a:blip r:embed="rId2"/>
          <a:stretch>
            <a:fillRect/>
          </a:stretch>
        </p:blipFill>
        <p:spPr>
          <a:xfrm>
            <a:off x="2699656" y="2009668"/>
            <a:ext cx="6598677" cy="4036272"/>
          </a:xfrm>
          <a:prstGeom prst="rect">
            <a:avLst/>
          </a:prstGeom>
        </p:spPr>
      </p:pic>
      <p:sp>
        <p:nvSpPr>
          <p:cNvPr id="9" name="Titel 1">
            <a:extLst>
              <a:ext uri="{FF2B5EF4-FFF2-40B4-BE49-F238E27FC236}">
                <a16:creationId xmlns:a16="http://schemas.microsoft.com/office/drawing/2014/main" id="{F28BD58B-E247-226D-67A6-BBC5769777B6}"/>
              </a:ext>
            </a:extLst>
          </p:cNvPr>
          <p:cNvSpPr>
            <a:spLocks noGrp="1"/>
          </p:cNvSpPr>
          <p:nvPr>
            <p:ph type="title"/>
          </p:nvPr>
        </p:nvSpPr>
        <p:spPr>
          <a:xfrm>
            <a:off x="478633" y="334800"/>
            <a:ext cx="11233150" cy="1262974"/>
          </a:xfrm>
        </p:spPr>
        <p:txBody>
          <a:bodyPr/>
          <a:lstStyle/>
          <a:p>
            <a:r>
              <a:rPr lang="de-DE" dirty="0"/>
              <a:t>Ökologische Betrachtungen</a:t>
            </a:r>
            <a:br>
              <a:rPr lang="de-DE" dirty="0"/>
            </a:br>
            <a:r>
              <a:rPr lang="de-DE" sz="1400" dirty="0" err="1"/>
              <a:t>Cottafava</a:t>
            </a:r>
            <a:r>
              <a:rPr lang="de-DE" sz="1400" dirty="0"/>
              <a:t>, D. et al.; </a:t>
            </a:r>
            <a:r>
              <a:rPr lang="en-US" sz="1400" dirty="0"/>
              <a:t>Assessment of the environmental break-even point for deposit return systems through an LCA analysis of single-use and reusable cups</a:t>
            </a:r>
            <a:r>
              <a:rPr lang="de-DE" sz="1400" dirty="0"/>
              <a:t>, 2021 – Uni Turin, Elsevier</a:t>
            </a:r>
            <a:br>
              <a:rPr lang="de-DE" sz="1400" dirty="0"/>
            </a:br>
            <a:endParaRPr lang="de-DE" dirty="0"/>
          </a:p>
        </p:txBody>
      </p:sp>
      <p:pic>
        <p:nvPicPr>
          <p:cNvPr id="2" name="Grafik 1">
            <a:extLst>
              <a:ext uri="{FF2B5EF4-FFF2-40B4-BE49-F238E27FC236}">
                <a16:creationId xmlns:a16="http://schemas.microsoft.com/office/drawing/2014/main" id="{BB7F0F57-D5E4-D57F-4783-59AD8F579642}"/>
              </a:ext>
            </a:extLst>
          </p:cNvPr>
          <p:cNvPicPr>
            <a:picLocks noChangeAspect="1"/>
          </p:cNvPicPr>
          <p:nvPr/>
        </p:nvPicPr>
        <p:blipFill>
          <a:blip r:embed="rId3"/>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3708097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spcBef>
                <a:spcPct val="50000"/>
              </a:spcBef>
              <a:spcAft>
                <a:spcPct val="0"/>
              </a:spcAft>
              <a:buFontTx/>
              <a:buNone/>
            </a:pPr>
            <a:r>
              <a:rPr lang="de-DE"/>
              <a:t> </a:t>
            </a:r>
          </a:p>
        </p:txBody>
      </p:sp>
      <p:sp>
        <p:nvSpPr>
          <p:cNvPr id="5" name="Foliennummernplatzhalter 4"/>
          <p:cNvSpPr>
            <a:spLocks noGrp="1"/>
          </p:cNvSpPr>
          <p:nvPr>
            <p:ph type="sldNum" sz="quarter" idx="4"/>
          </p:nvPr>
        </p:nvSpPr>
        <p:spPr/>
        <p:txBody>
          <a:body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17</a:t>
            </a:fld>
            <a:endParaRPr lang="de-DE"/>
          </a:p>
        </p:txBody>
      </p:sp>
      <p:pic>
        <p:nvPicPr>
          <p:cNvPr id="7" name="Grafik 6">
            <a:extLst>
              <a:ext uri="{FF2B5EF4-FFF2-40B4-BE49-F238E27FC236}">
                <a16:creationId xmlns:a16="http://schemas.microsoft.com/office/drawing/2014/main" id="{6019C314-AD8E-29B4-80FE-CB7D319B81AE}"/>
              </a:ext>
            </a:extLst>
          </p:cNvPr>
          <p:cNvPicPr>
            <a:picLocks noChangeAspect="1"/>
          </p:cNvPicPr>
          <p:nvPr/>
        </p:nvPicPr>
        <p:blipFill>
          <a:blip r:embed="rId2"/>
          <a:stretch>
            <a:fillRect/>
          </a:stretch>
        </p:blipFill>
        <p:spPr>
          <a:xfrm>
            <a:off x="2037806" y="1289851"/>
            <a:ext cx="8571956" cy="4278297"/>
          </a:xfrm>
          <a:prstGeom prst="rect">
            <a:avLst/>
          </a:prstGeom>
        </p:spPr>
      </p:pic>
      <p:sp>
        <p:nvSpPr>
          <p:cNvPr id="11" name="Titel 1">
            <a:extLst>
              <a:ext uri="{FF2B5EF4-FFF2-40B4-BE49-F238E27FC236}">
                <a16:creationId xmlns:a16="http://schemas.microsoft.com/office/drawing/2014/main" id="{C6244B02-A303-94BD-43D6-6BBDBB19F16C}"/>
              </a:ext>
            </a:extLst>
          </p:cNvPr>
          <p:cNvSpPr>
            <a:spLocks noGrp="1"/>
          </p:cNvSpPr>
          <p:nvPr>
            <p:ph type="title"/>
          </p:nvPr>
        </p:nvSpPr>
        <p:spPr>
          <a:xfrm>
            <a:off x="478633" y="334800"/>
            <a:ext cx="11233150" cy="1262974"/>
          </a:xfrm>
        </p:spPr>
        <p:txBody>
          <a:bodyPr/>
          <a:lstStyle/>
          <a:p>
            <a:r>
              <a:rPr lang="de-DE" dirty="0"/>
              <a:t>Ökologische Betrachtungen</a:t>
            </a:r>
            <a:br>
              <a:rPr lang="de-DE" dirty="0"/>
            </a:br>
            <a:r>
              <a:rPr lang="de-DE" sz="1400" dirty="0" err="1"/>
              <a:t>Cottafava</a:t>
            </a:r>
            <a:r>
              <a:rPr lang="de-DE" sz="1400" dirty="0"/>
              <a:t>, D. et al.; </a:t>
            </a:r>
            <a:r>
              <a:rPr lang="en-US" sz="1400" dirty="0"/>
              <a:t>Assessment of the environmental break-even point for deposit return systems through an LCA analysis of single-use and reusable cups</a:t>
            </a:r>
            <a:r>
              <a:rPr lang="de-DE" sz="1400" dirty="0"/>
              <a:t>, 2021 – Uni Turin, Elsevier</a:t>
            </a:r>
            <a:br>
              <a:rPr lang="de-DE" sz="1400" dirty="0"/>
            </a:br>
            <a:endParaRPr lang="de-DE" dirty="0"/>
          </a:p>
        </p:txBody>
      </p:sp>
      <p:pic>
        <p:nvPicPr>
          <p:cNvPr id="2" name="Grafik 1">
            <a:extLst>
              <a:ext uri="{FF2B5EF4-FFF2-40B4-BE49-F238E27FC236}">
                <a16:creationId xmlns:a16="http://schemas.microsoft.com/office/drawing/2014/main" id="{064E8ED9-F3FF-76F6-B6C6-E399CA717E14}"/>
              </a:ext>
            </a:extLst>
          </p:cNvPr>
          <p:cNvPicPr>
            <a:picLocks noChangeAspect="1"/>
          </p:cNvPicPr>
          <p:nvPr/>
        </p:nvPicPr>
        <p:blipFill>
          <a:blip r:embed="rId3"/>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1077422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spcBef>
                <a:spcPct val="50000"/>
              </a:spcBef>
              <a:spcAft>
                <a:spcPct val="0"/>
              </a:spcAft>
              <a:buFontTx/>
              <a:buNone/>
            </a:pPr>
            <a:r>
              <a:rPr lang="de-DE"/>
              <a:t> </a:t>
            </a:r>
          </a:p>
        </p:txBody>
      </p:sp>
      <p:sp>
        <p:nvSpPr>
          <p:cNvPr id="5" name="Foliennummernplatzhalter 4"/>
          <p:cNvSpPr>
            <a:spLocks noGrp="1"/>
          </p:cNvSpPr>
          <p:nvPr>
            <p:ph type="sldNum" sz="quarter" idx="4"/>
          </p:nvPr>
        </p:nvSpPr>
        <p:spPr/>
        <p:txBody>
          <a:body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18</a:t>
            </a:fld>
            <a:endParaRPr lang="de-DE"/>
          </a:p>
        </p:txBody>
      </p:sp>
      <p:sp>
        <p:nvSpPr>
          <p:cNvPr id="3" name="Inhaltsplatzhalter 2">
            <a:extLst>
              <a:ext uri="{FF2B5EF4-FFF2-40B4-BE49-F238E27FC236}">
                <a16:creationId xmlns:a16="http://schemas.microsoft.com/office/drawing/2014/main" id="{457EB63E-A606-DF02-DCB1-9BDCEE2B1E75}"/>
              </a:ext>
            </a:extLst>
          </p:cNvPr>
          <p:cNvSpPr txBox="1">
            <a:spLocks/>
          </p:cNvSpPr>
          <p:nvPr/>
        </p:nvSpPr>
        <p:spPr bwMode="auto">
          <a:xfrm>
            <a:off x="219377" y="1505260"/>
            <a:ext cx="11751661" cy="6079905"/>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lvl="1">
              <a:buClr>
                <a:srgbClr val="A8AFAF"/>
              </a:buClr>
              <a:defRPr/>
            </a:pPr>
            <a:r>
              <a:rPr lang="de-DE" sz="1400" kern="0" dirty="0">
                <a:solidFill>
                  <a:srgbClr val="000000"/>
                </a:solidFill>
                <a:latin typeface="Frutiger LT Com 45 Light"/>
              </a:rPr>
              <a:t>PP-Mehrwegbecher sind in allen mittleren Wirkungskategorien die beste Lösung unter den Mehrweglösungen</a:t>
            </a:r>
          </a:p>
          <a:p>
            <a:pPr lvl="1">
              <a:buClr>
                <a:srgbClr val="A8AFAF"/>
              </a:buClr>
              <a:defRPr/>
            </a:pPr>
            <a:r>
              <a:rPr lang="de-DE" sz="1400" kern="0" dirty="0">
                <a:solidFill>
                  <a:srgbClr val="000000"/>
                </a:solidFill>
                <a:latin typeface="Frutiger LT Com 45 Light"/>
              </a:rPr>
              <a:t>Bei den Einwegbechern sind die Becher aus Pappe/ PE die beste Lösung für die Kategorien CC und NREU, während die PP-Einwegbecher in allen anderen Kategorien besser abschneiden. </a:t>
            </a:r>
          </a:p>
          <a:p>
            <a:pPr lvl="1">
              <a:buClr>
                <a:srgbClr val="A8AFAF"/>
              </a:buClr>
              <a:defRPr/>
            </a:pPr>
            <a:r>
              <a:rPr lang="de-DE" sz="1400" kern="0" dirty="0">
                <a:solidFill>
                  <a:srgbClr val="000000"/>
                </a:solidFill>
                <a:latin typeface="Frutiger LT Com 45 Light"/>
              </a:rPr>
              <a:t>Da die PP-Mehrwegbecher aus der Analyse in fast allen Wirkungskategorien am besten abschneiden als die anderen Mehrwegbecher, werden im folgenden die Ergebnisse und Grafiken hauptsächlich in Bezug auf PP-Mehrwegbecher dargestellt</a:t>
            </a:r>
          </a:p>
          <a:p>
            <a:pPr lvl="1">
              <a:buClr>
                <a:srgbClr val="A8AFAF"/>
              </a:buClr>
              <a:defRPr/>
            </a:pPr>
            <a:r>
              <a:rPr lang="de-DE" sz="1400" kern="0" dirty="0">
                <a:solidFill>
                  <a:srgbClr val="000000"/>
                </a:solidFill>
                <a:latin typeface="Frutiger LT Com 45 Light"/>
              </a:rPr>
              <a:t>Das Diagramm zeigt, dass in der Nutzungsphase das beste Waschszenario das Waschen außerhalb des Standorts mit einer Entfernung von weniger als 50 km ist, gefolgt vom Waschen vor Ort, anschließend das Waschen außerhalb des Standorts mit einer Entfernung von weniger als 350 km und schließlich das Szenario des Waschens von Hand. Bei einer Transportentfernung von mehr als 350 km ist das Waschen außerhalb des Standorts immer das schlechteste Szenario</a:t>
            </a:r>
          </a:p>
          <a:p>
            <a:pPr lvl="1">
              <a:buClr>
                <a:srgbClr val="A8AFAF"/>
              </a:buClr>
              <a:defRPr/>
            </a:pPr>
            <a:r>
              <a:rPr lang="de-DE" sz="1400" kern="0" dirty="0">
                <a:solidFill>
                  <a:srgbClr val="000000"/>
                </a:solidFill>
                <a:latin typeface="Frutiger LT Com 45 Light"/>
              </a:rPr>
              <a:t>Im Vergleich zu Einwegbechern erreicht das Szenario des Handwaschens vor Ort, im Vergleich zu den Bechern aus Pappe/PE oder PP, nie einen ökologischen BEP in Bezug auf CC</a:t>
            </a:r>
          </a:p>
          <a:p>
            <a:pPr lvl="1">
              <a:buClr>
                <a:srgbClr val="A8AFAF"/>
              </a:buClr>
              <a:defRPr/>
            </a:pPr>
            <a:endParaRPr lang="de-DE" sz="1400" kern="0" dirty="0">
              <a:solidFill>
                <a:srgbClr val="000000"/>
              </a:solidFill>
              <a:latin typeface="Frutiger LT Com 45 Light"/>
            </a:endParaRPr>
          </a:p>
          <a:p>
            <a:pPr lvl="1">
              <a:buClr>
                <a:srgbClr val="A8AFAF"/>
              </a:buClr>
              <a:defRPr/>
            </a:pPr>
            <a:endParaRPr lang="de-DE" sz="1400" kern="0" dirty="0">
              <a:solidFill>
                <a:srgbClr val="000000"/>
              </a:solidFill>
              <a:latin typeface="Frutiger LT Com 45 Light"/>
            </a:endParaRPr>
          </a:p>
          <a:p>
            <a:pPr lvl="1">
              <a:buClr>
                <a:srgbClr val="A8AFAF"/>
              </a:buClr>
              <a:defRPr/>
            </a:pPr>
            <a:endParaRPr lang="de-DE" sz="1400" kern="0" dirty="0">
              <a:solidFill>
                <a:srgbClr val="000000"/>
              </a:solidFill>
              <a:latin typeface="Frutiger LT Com 45 Light"/>
            </a:endParaRPr>
          </a:p>
          <a:p>
            <a:pPr lvl="1">
              <a:buClr>
                <a:srgbClr val="A8AFAF"/>
              </a:buClr>
              <a:defRPr/>
            </a:pPr>
            <a:endParaRPr lang="de-DE" sz="1400" kern="0" dirty="0">
              <a:solidFill>
                <a:srgbClr val="000000"/>
              </a:solidFill>
              <a:latin typeface="Frutiger LT Com 45 Light"/>
            </a:endParaRPr>
          </a:p>
          <a:p>
            <a:pPr lvl="1">
              <a:buClr>
                <a:srgbClr val="A8AFAF"/>
              </a:buClr>
              <a:defRPr/>
            </a:pPr>
            <a:endParaRPr lang="de-DE" sz="1400" kern="0" dirty="0">
              <a:solidFill>
                <a:srgbClr val="000000"/>
              </a:solidFill>
              <a:latin typeface="Frutiger LT Com 45 Light"/>
            </a:endParaRPr>
          </a:p>
          <a:p>
            <a:pPr lvl="1">
              <a:buClr>
                <a:srgbClr val="A8AFAF"/>
              </a:buClr>
              <a:defRPr/>
            </a:pPr>
            <a:endParaRPr kumimoji="0" lang="de-DE" sz="1800" b="0" i="0" u="none" strike="noStrike" kern="0" cap="none" spc="0" normalizeH="0" baseline="0" noProof="0" dirty="0">
              <a:ln>
                <a:noFill/>
              </a:ln>
              <a:solidFill>
                <a:srgbClr val="000000"/>
              </a:solidFill>
              <a:effectLst/>
              <a:uLnTx/>
              <a:uFillTx/>
              <a:latin typeface="Frutiger LT Com 55 Roman"/>
            </a:endParaRPr>
          </a:p>
        </p:txBody>
      </p:sp>
      <p:sp>
        <p:nvSpPr>
          <p:cNvPr id="11" name="Titel 1">
            <a:extLst>
              <a:ext uri="{FF2B5EF4-FFF2-40B4-BE49-F238E27FC236}">
                <a16:creationId xmlns:a16="http://schemas.microsoft.com/office/drawing/2014/main" id="{DBEDD6B2-563E-6944-C81F-7A251EDE4A8A}"/>
              </a:ext>
            </a:extLst>
          </p:cNvPr>
          <p:cNvSpPr>
            <a:spLocks noGrp="1"/>
          </p:cNvSpPr>
          <p:nvPr>
            <p:ph type="title"/>
          </p:nvPr>
        </p:nvSpPr>
        <p:spPr>
          <a:xfrm>
            <a:off x="478633" y="334800"/>
            <a:ext cx="11233150" cy="1262974"/>
          </a:xfrm>
        </p:spPr>
        <p:txBody>
          <a:bodyPr/>
          <a:lstStyle/>
          <a:p>
            <a:r>
              <a:rPr lang="de-DE" dirty="0"/>
              <a:t>Ökologische Betrachtungen</a:t>
            </a:r>
            <a:br>
              <a:rPr lang="de-DE" dirty="0"/>
            </a:br>
            <a:r>
              <a:rPr lang="de-DE" sz="1400" dirty="0" err="1"/>
              <a:t>Cottafava</a:t>
            </a:r>
            <a:r>
              <a:rPr lang="de-DE" sz="1400" dirty="0"/>
              <a:t>, D. et al.; </a:t>
            </a:r>
            <a:r>
              <a:rPr lang="en-US" sz="1400" dirty="0"/>
              <a:t>Assessment of the environmental break-even point for deposit return systems through an LCA analysis of single-use and reusable cups</a:t>
            </a:r>
            <a:r>
              <a:rPr lang="de-DE" sz="1400" dirty="0"/>
              <a:t>, 2021 – Uni Turin, Elsevier</a:t>
            </a:r>
            <a:br>
              <a:rPr lang="de-DE" sz="1400" dirty="0"/>
            </a:br>
            <a:endParaRPr lang="de-DE" dirty="0"/>
          </a:p>
        </p:txBody>
      </p:sp>
      <p:pic>
        <p:nvPicPr>
          <p:cNvPr id="2" name="Grafik 1">
            <a:extLst>
              <a:ext uri="{FF2B5EF4-FFF2-40B4-BE49-F238E27FC236}">
                <a16:creationId xmlns:a16="http://schemas.microsoft.com/office/drawing/2014/main" id="{A8A6957C-9D1C-131E-0D4D-7DB8B2D6DEAE}"/>
              </a:ext>
            </a:extLst>
          </p:cNvPr>
          <p:cNvPicPr>
            <a:picLocks noChangeAspect="1"/>
          </p:cNvPicPr>
          <p:nvPr/>
        </p:nvPicPr>
        <p:blipFill>
          <a:blip r:embed="rId2"/>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2400862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spcBef>
                <a:spcPct val="50000"/>
              </a:spcBef>
              <a:spcAft>
                <a:spcPct val="0"/>
              </a:spcAft>
              <a:buFontTx/>
              <a:buNone/>
            </a:pPr>
            <a:r>
              <a:rPr lang="de-DE"/>
              <a:t> </a:t>
            </a:r>
          </a:p>
        </p:txBody>
      </p:sp>
      <p:sp>
        <p:nvSpPr>
          <p:cNvPr id="5" name="Foliennummernplatzhalter 4"/>
          <p:cNvSpPr>
            <a:spLocks noGrp="1"/>
          </p:cNvSpPr>
          <p:nvPr>
            <p:ph type="sldNum" sz="quarter" idx="4"/>
          </p:nvPr>
        </p:nvSpPr>
        <p:spPr/>
        <p:txBody>
          <a:body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19</a:t>
            </a:fld>
            <a:endParaRPr lang="de-DE"/>
          </a:p>
        </p:txBody>
      </p:sp>
      <p:pic>
        <p:nvPicPr>
          <p:cNvPr id="8" name="Grafik 7">
            <a:extLst>
              <a:ext uri="{FF2B5EF4-FFF2-40B4-BE49-F238E27FC236}">
                <a16:creationId xmlns:a16="http://schemas.microsoft.com/office/drawing/2014/main" id="{60869712-D1FB-C011-3284-6E8B855A23CB}"/>
              </a:ext>
            </a:extLst>
          </p:cNvPr>
          <p:cNvPicPr>
            <a:picLocks noChangeAspect="1"/>
          </p:cNvPicPr>
          <p:nvPr/>
        </p:nvPicPr>
        <p:blipFill>
          <a:blip r:embed="rId2"/>
          <a:stretch>
            <a:fillRect/>
          </a:stretch>
        </p:blipFill>
        <p:spPr>
          <a:xfrm>
            <a:off x="1439863" y="1350844"/>
            <a:ext cx="9892276" cy="4614527"/>
          </a:xfrm>
          <a:prstGeom prst="rect">
            <a:avLst/>
          </a:prstGeom>
        </p:spPr>
      </p:pic>
      <p:cxnSp>
        <p:nvCxnSpPr>
          <p:cNvPr id="7" name="Gerade Verbindung mit Pfeil 6">
            <a:extLst>
              <a:ext uri="{FF2B5EF4-FFF2-40B4-BE49-F238E27FC236}">
                <a16:creationId xmlns:a16="http://schemas.microsoft.com/office/drawing/2014/main" id="{A786EDD6-EB41-542E-D027-55D252419F05}"/>
              </a:ext>
            </a:extLst>
          </p:cNvPr>
          <p:cNvCxnSpPr>
            <a:cxnSpLocks/>
          </p:cNvCxnSpPr>
          <p:nvPr/>
        </p:nvCxnSpPr>
        <p:spPr>
          <a:xfrm flipH="1">
            <a:off x="7837714" y="2194560"/>
            <a:ext cx="644435" cy="2220686"/>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80E5DDC9-1BC7-E77B-4C01-34143AF0030C}"/>
              </a:ext>
            </a:extLst>
          </p:cNvPr>
          <p:cNvCxnSpPr>
            <a:cxnSpLocks/>
          </p:cNvCxnSpPr>
          <p:nvPr/>
        </p:nvCxnSpPr>
        <p:spPr>
          <a:xfrm flipH="1">
            <a:off x="7837714" y="2412274"/>
            <a:ext cx="644435" cy="1881052"/>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0DB9DF76-4757-1410-E91C-07E00BAEA3A7}"/>
              </a:ext>
            </a:extLst>
          </p:cNvPr>
          <p:cNvCxnSpPr>
            <a:cxnSpLocks/>
          </p:cNvCxnSpPr>
          <p:nvPr/>
        </p:nvCxnSpPr>
        <p:spPr>
          <a:xfrm flipH="1">
            <a:off x="7759337" y="3658107"/>
            <a:ext cx="670560" cy="535070"/>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3A330CAB-16F7-B53D-A105-304F9F0C367B}"/>
              </a:ext>
            </a:extLst>
          </p:cNvPr>
          <p:cNvCxnSpPr>
            <a:cxnSpLocks/>
          </p:cNvCxnSpPr>
          <p:nvPr/>
        </p:nvCxnSpPr>
        <p:spPr>
          <a:xfrm flipH="1">
            <a:off x="7733211" y="2664866"/>
            <a:ext cx="748938" cy="1367203"/>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09441A36-D322-29AD-62E4-A7647247A4D7}"/>
              </a:ext>
            </a:extLst>
          </p:cNvPr>
          <p:cNvCxnSpPr>
            <a:cxnSpLocks/>
          </p:cNvCxnSpPr>
          <p:nvPr/>
        </p:nvCxnSpPr>
        <p:spPr>
          <a:xfrm flipH="1">
            <a:off x="7837714" y="2917371"/>
            <a:ext cx="670560" cy="554955"/>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91A46B19-9683-4082-D1AF-BE325B1D8972}"/>
              </a:ext>
            </a:extLst>
          </p:cNvPr>
          <p:cNvCxnSpPr>
            <a:cxnSpLocks/>
          </p:cNvCxnSpPr>
          <p:nvPr/>
        </p:nvCxnSpPr>
        <p:spPr>
          <a:xfrm flipH="1" flipV="1">
            <a:off x="7837714" y="3039291"/>
            <a:ext cx="670560" cy="119180"/>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E1B71695-7909-2275-12BC-944946434BD2}"/>
              </a:ext>
            </a:extLst>
          </p:cNvPr>
          <p:cNvCxnSpPr>
            <a:cxnSpLocks/>
          </p:cNvCxnSpPr>
          <p:nvPr/>
        </p:nvCxnSpPr>
        <p:spPr>
          <a:xfrm flipH="1">
            <a:off x="7837714" y="1920239"/>
            <a:ext cx="670561" cy="939746"/>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B51C6548-2C2D-F8BA-0C02-A17EA2BFEE2A}"/>
              </a:ext>
            </a:extLst>
          </p:cNvPr>
          <p:cNvCxnSpPr>
            <a:cxnSpLocks/>
          </p:cNvCxnSpPr>
          <p:nvPr/>
        </p:nvCxnSpPr>
        <p:spPr>
          <a:xfrm flipH="1" flipV="1">
            <a:off x="7811588" y="2603516"/>
            <a:ext cx="775064" cy="771272"/>
          </a:xfrm>
          <a:prstGeom prst="straightConnector1">
            <a:avLst/>
          </a:prstGeom>
          <a:ln w="9525">
            <a:solidFill>
              <a:schemeClr val="bg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Titel 1">
            <a:extLst>
              <a:ext uri="{FF2B5EF4-FFF2-40B4-BE49-F238E27FC236}">
                <a16:creationId xmlns:a16="http://schemas.microsoft.com/office/drawing/2014/main" id="{2BA89BF1-C694-DC30-61A0-C2F1022D93C5}"/>
              </a:ext>
            </a:extLst>
          </p:cNvPr>
          <p:cNvSpPr>
            <a:spLocks noGrp="1"/>
          </p:cNvSpPr>
          <p:nvPr>
            <p:ph type="title"/>
          </p:nvPr>
        </p:nvSpPr>
        <p:spPr>
          <a:xfrm>
            <a:off x="478633" y="334800"/>
            <a:ext cx="11233150" cy="1262974"/>
          </a:xfrm>
        </p:spPr>
        <p:txBody>
          <a:bodyPr/>
          <a:lstStyle/>
          <a:p>
            <a:r>
              <a:rPr lang="de-DE" dirty="0"/>
              <a:t>Ökologische Betrachtungen</a:t>
            </a:r>
            <a:br>
              <a:rPr lang="de-DE" dirty="0"/>
            </a:br>
            <a:r>
              <a:rPr lang="de-DE" sz="1400" dirty="0" err="1"/>
              <a:t>Cottafava</a:t>
            </a:r>
            <a:r>
              <a:rPr lang="de-DE" sz="1400" dirty="0"/>
              <a:t>, D. et al.; </a:t>
            </a:r>
            <a:r>
              <a:rPr lang="en-US" sz="1400" dirty="0"/>
              <a:t>Assessment of the environmental break-even point for deposit return systems through an LCA analysis of single-use and reusable cups</a:t>
            </a:r>
            <a:r>
              <a:rPr lang="de-DE" sz="1400" dirty="0"/>
              <a:t>, 2021 – Uni Turin, Elsevier</a:t>
            </a:r>
            <a:br>
              <a:rPr lang="de-DE" sz="1400" dirty="0"/>
            </a:br>
            <a:endParaRPr lang="de-DE" dirty="0"/>
          </a:p>
        </p:txBody>
      </p:sp>
      <p:pic>
        <p:nvPicPr>
          <p:cNvPr id="2" name="Grafik 1">
            <a:extLst>
              <a:ext uri="{FF2B5EF4-FFF2-40B4-BE49-F238E27FC236}">
                <a16:creationId xmlns:a16="http://schemas.microsoft.com/office/drawing/2014/main" id="{32BF0022-E8BB-EF19-FC7E-1EADD864A926}"/>
              </a:ext>
            </a:extLst>
          </p:cNvPr>
          <p:cNvPicPr>
            <a:picLocks noChangeAspect="1"/>
          </p:cNvPicPr>
          <p:nvPr/>
        </p:nvPicPr>
        <p:blipFill>
          <a:blip r:embed="rId3"/>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2916126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8633" y="334800"/>
            <a:ext cx="11233150" cy="661400"/>
          </a:xfrm>
        </p:spPr>
        <p:txBody>
          <a:bodyPr/>
          <a:lstStyle/>
          <a:p>
            <a:r>
              <a:rPr lang="de-DE" dirty="0"/>
              <a:t>Übergeordnetes Ziel</a:t>
            </a:r>
            <a:br>
              <a:rPr lang="de-DE" dirty="0"/>
            </a:br>
            <a:r>
              <a:rPr lang="de-DE" sz="1600" dirty="0"/>
              <a:t>Neuartiges Pfand-Mehrweg-Verpackungssystem</a:t>
            </a:r>
            <a:endParaRPr lang="de-DE" dirty="0"/>
          </a:p>
        </p:txBody>
      </p:sp>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000" b="1" i="0" u="none" strike="noStrike" kern="1200" cap="none" spc="0" normalizeH="0" baseline="0" noProof="0">
                <a:ln>
                  <a:noFill/>
                </a:ln>
                <a:solidFill>
                  <a:srgbClr val="A6BBC8"/>
                </a:solidFill>
                <a:effectLst/>
                <a:uLnTx/>
                <a:uFillTx/>
                <a:latin typeface="Frutiger LT Com 55 Roman" pitchFamily="34" charset="0"/>
                <a:ea typeface="+mn-ea"/>
                <a:cs typeface="+mn-cs"/>
              </a:rPr>
              <a:t> </a:t>
            </a:r>
          </a:p>
        </p:txBody>
      </p:sp>
      <p:sp>
        <p:nvSpPr>
          <p:cNvPr id="5" name="Foliennummernplatzhalter 4"/>
          <p:cNvSpPr>
            <a:spLocks noGrp="1"/>
          </p:cNvSpPr>
          <p:nvPr>
            <p:ph type="sldNum" sz="quarter" idx="4"/>
          </p:nvPr>
        </p:nvSpPr>
        <p:spPr/>
        <p:txBody>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de-DE" sz="800" b="0" i="0" u="none" strike="noStrike" kern="1200" cap="none" spc="0" normalizeH="0" baseline="0" noProof="0" dirty="0">
                <a:ln>
                  <a:noFill/>
                </a:ln>
                <a:solidFill>
                  <a:srgbClr val="A6BBC8"/>
                </a:solidFill>
                <a:effectLst/>
                <a:uLnTx/>
                <a:uFillTx/>
                <a:latin typeface="Frutiger LT Com 45 Light"/>
                <a:ea typeface="+mn-ea"/>
                <a:cs typeface="+mn-cs"/>
              </a:rPr>
              <a:t>Seite </a:t>
            </a:r>
            <a:fld id="{A06316EC-39FF-4C97-AA6E-29B761CE3E45}" type="slidenum">
              <a:rPr kumimoji="0" lang="de-DE" sz="800" b="0" i="0" u="none" strike="noStrike" kern="1200" cap="none" spc="0" normalizeH="0" baseline="0" noProof="0" smtClean="0">
                <a:ln>
                  <a:noFill/>
                </a:ln>
                <a:solidFill>
                  <a:srgbClr val="A6BBC8"/>
                </a:solidFill>
                <a:effectLst/>
                <a:uLnTx/>
                <a:uFillTx/>
                <a:latin typeface="Frutiger LT Com 45 Light"/>
                <a:ea typeface="+mn-ea"/>
                <a:cs typeface="+mn-cs"/>
              </a:rPr>
              <a:pPr marL="0" marR="0" lvl="0" indent="0" algn="l" defTabSz="914400" rtl="0" eaLnBrk="1" fontAlgn="auto" latinLnBrk="0" hangingPunct="1">
                <a:lnSpc>
                  <a:spcPct val="100000"/>
                </a:lnSpc>
                <a:spcBef>
                  <a:spcPct val="50000"/>
                </a:spcBef>
                <a:spcAft>
                  <a:spcPct val="0"/>
                </a:spcAft>
                <a:buClrTx/>
                <a:buSzTx/>
                <a:buFontTx/>
                <a:buNone/>
                <a:tabLst/>
                <a:defRPr/>
              </a:pPr>
              <a:t>2</a:t>
            </a:fld>
            <a:endParaRPr kumimoji="0" lang="de-DE" sz="800" b="0" i="0" u="none" strike="noStrike" kern="1200" cap="none" spc="0" normalizeH="0" baseline="0" noProof="0" dirty="0">
              <a:ln>
                <a:noFill/>
              </a:ln>
              <a:solidFill>
                <a:srgbClr val="A6BBC8"/>
              </a:solidFill>
              <a:effectLst/>
              <a:uLnTx/>
              <a:uFillTx/>
              <a:latin typeface="Frutiger LT Com 45 Light"/>
              <a:ea typeface="+mn-ea"/>
              <a:cs typeface="+mn-cs"/>
            </a:endParaRPr>
          </a:p>
        </p:txBody>
      </p:sp>
      <p:sp>
        <p:nvSpPr>
          <p:cNvPr id="9" name="Inhaltsplatzhalter 2">
            <a:extLst>
              <a:ext uri="{FF2B5EF4-FFF2-40B4-BE49-F238E27FC236}">
                <a16:creationId xmlns:a16="http://schemas.microsoft.com/office/drawing/2014/main" id="{0BB8CC42-1F51-908B-806A-23B7BBC22F4D}"/>
              </a:ext>
            </a:extLst>
          </p:cNvPr>
          <p:cNvSpPr txBox="1">
            <a:spLocks/>
          </p:cNvSpPr>
          <p:nvPr/>
        </p:nvSpPr>
        <p:spPr bwMode="auto">
          <a:xfrm>
            <a:off x="226978" y="1431238"/>
            <a:ext cx="11751661" cy="4248150"/>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srgbClr val="000000"/>
                </a:solidFill>
                <a:effectLst/>
                <a:uLnTx/>
                <a:uFillTx/>
                <a:latin typeface="Frutiger LT Com 45 Light"/>
                <a:ea typeface="+mn-ea"/>
                <a:cs typeface="+mn-cs"/>
              </a:rPr>
              <a:t>Durch den „</a:t>
            </a:r>
            <a:r>
              <a:rPr kumimoji="0" lang="de-DE" sz="1400" b="0" i="0" u="none" strike="noStrike" kern="0" cap="none" spc="0" normalizeH="0" baseline="0" noProof="0" dirty="0" err="1">
                <a:ln>
                  <a:noFill/>
                </a:ln>
                <a:solidFill>
                  <a:srgbClr val="000000"/>
                </a:solidFill>
                <a:effectLst/>
                <a:uLnTx/>
                <a:uFillTx/>
                <a:latin typeface="Frutiger LT Com 45 Light"/>
                <a:ea typeface="+mn-ea"/>
                <a:cs typeface="+mn-cs"/>
              </a:rPr>
              <a:t>to-go</a:t>
            </a:r>
            <a:r>
              <a:rPr kumimoji="0" lang="de-DE" sz="1400" b="0" i="0" u="none" strike="noStrike" kern="0" cap="none" spc="0" normalizeH="0" baseline="0" noProof="0" dirty="0">
                <a:ln>
                  <a:noFill/>
                </a:ln>
                <a:solidFill>
                  <a:srgbClr val="000000"/>
                </a:solidFill>
                <a:effectLst/>
                <a:uLnTx/>
                <a:uFillTx/>
                <a:latin typeface="Frutiger LT Com 45 Light"/>
                <a:ea typeface="+mn-ea"/>
                <a:cs typeface="+mn-cs"/>
              </a:rPr>
              <a:t>“ Konsum von Getränken jeglicher Art, fallen allein in Deutschland pro Jahr ca. 2,8Mrd Getränkebecher und ca. 1,3Mrd Deckel an (Durchschnittliche Nutzungszeit beträgt ca. 15min)</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srgbClr val="000000"/>
                </a:solidFill>
                <a:effectLst/>
                <a:uLnTx/>
                <a:uFillTx/>
                <a:latin typeface="Frutiger LT Com 45 Light"/>
                <a:ea typeface="+mn-ea"/>
                <a:cs typeface="+mn-cs"/>
              </a:rPr>
              <a:t>Ein Großteil, ca. 60%, dieser Getränkebecher fallen dabei in der Systemgastronomie an. </a:t>
            </a:r>
          </a:p>
          <a:p>
            <a:pPr marL="1080000" marR="0" lvl="2"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srgbClr val="000000"/>
                </a:solidFill>
                <a:effectLst/>
                <a:uLnTx/>
                <a:uFillTx/>
                <a:latin typeface="Frutiger LT Com 45 Light"/>
                <a:ea typeface="+mn-ea"/>
                <a:cs typeface="+mn-cs"/>
              </a:rPr>
              <a:t>Fokus im ersten Schritt auf die Systemgastronomie und den Ersatz der Einweg-Getränkebechern </a:t>
            </a:r>
          </a:p>
          <a:p>
            <a:pPr marL="1080000" marR="0" lvl="2"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srgbClr val="000000"/>
                </a:solidFill>
                <a:effectLst/>
                <a:uLnTx/>
                <a:uFillTx/>
                <a:latin typeface="Frutiger LT Com 45 Light"/>
                <a:ea typeface="+mn-ea"/>
                <a:cs typeface="+mn-cs"/>
              </a:rPr>
              <a:t>Fokus im nachfolgenden Schritt auf  weitere kurzlebige Verpackungslösungen</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srgbClr val="000000"/>
                </a:solidFill>
                <a:effectLst/>
                <a:uLnTx/>
                <a:uFillTx/>
                <a:latin typeface="Frutiger LT Com 45 Light"/>
                <a:ea typeface="+mn-ea"/>
                <a:cs typeface="+mn-cs"/>
              </a:rPr>
              <a:t>Für die notwendige hohe Akzeptanz des neuen Verpackungssystems müssen ökologische und ökonomische Vorteile erarbeitet werden. </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srgbClr val="000000"/>
                </a:solidFill>
                <a:effectLst/>
                <a:uLnTx/>
                <a:uFillTx/>
                <a:latin typeface="Frutiger LT Com 45 Light"/>
                <a:ea typeface="+mn-ea"/>
                <a:cs typeface="+mn-cs"/>
              </a:rPr>
              <a:t>Gleichzeitig muss die Nutzung und Rückgabe durch den Konsumenten niederschwellig gestaltet werden.</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srgbClr val="000000"/>
                </a:solidFill>
                <a:effectLst/>
                <a:uLnTx/>
                <a:uFillTx/>
                <a:latin typeface="Frutiger LT Com 45 Light"/>
                <a:ea typeface="+mn-ea"/>
                <a:cs typeface="+mn-cs"/>
              </a:rPr>
              <a:t>Ziel ist die Entwicklung eines neuartigen Pfand-Mehrweg-Verpackungssystems, welches bei der Aufbereitung (</a:t>
            </a:r>
            <a:r>
              <a:rPr kumimoji="0" lang="de-DE" sz="1400" b="0" i="0" u="none" strike="noStrike" kern="0" cap="none" spc="0" normalizeH="0" baseline="0" noProof="0" dirty="0" err="1">
                <a:ln>
                  <a:noFill/>
                </a:ln>
                <a:solidFill>
                  <a:srgbClr val="000000"/>
                </a:solidFill>
                <a:effectLst/>
                <a:uLnTx/>
                <a:uFillTx/>
                <a:latin typeface="Frutiger LT Com 45 Light"/>
                <a:ea typeface="+mn-ea"/>
                <a:cs typeface="+mn-cs"/>
              </a:rPr>
              <a:t>Refurbish</a:t>
            </a:r>
            <a:r>
              <a:rPr kumimoji="0" lang="de-DE" sz="1400" b="0" i="0" u="none" strike="noStrike" kern="0" cap="none" spc="0" normalizeH="0" baseline="0" noProof="0" dirty="0">
                <a:ln>
                  <a:noFill/>
                </a:ln>
                <a:solidFill>
                  <a:srgbClr val="000000"/>
                </a:solidFill>
                <a:effectLst/>
                <a:uLnTx/>
                <a:uFillTx/>
                <a:latin typeface="Frutiger LT Com 45 Light"/>
                <a:ea typeface="+mn-ea"/>
                <a:cs typeface="+mn-cs"/>
              </a:rPr>
              <a:t>) auf wasserbasierte Reinigungsverfahren verzichtet. Daraus ergeben sich direkte ökologische Vorteile</a:t>
            </a:r>
          </a:p>
          <a:p>
            <a:pPr marL="1080000" marR="0" lvl="2"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prstClr val="black"/>
                </a:solidFill>
                <a:effectLst/>
                <a:uLnTx/>
                <a:uFillTx/>
                <a:latin typeface="Frutiger LT Com 45 Light"/>
                <a:ea typeface="+mn-ea"/>
                <a:cs typeface="+mn-cs"/>
              </a:rPr>
              <a:t>Durch den hohen Energiebedarf beim Waschprozess mit temperiertem Wasser von mindestens 65°C und Tensiden oder bei der energieintensiven Herstellung papierbasierter Verpackungen, müssen solche waschbasierten Lösungen aus ökologischer Sicht kritisch betrachtet werden. </a:t>
            </a:r>
          </a:p>
          <a:p>
            <a:pPr marL="1080000" marR="0" lvl="2"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prstClr val="black"/>
                </a:solidFill>
                <a:effectLst/>
                <a:uLnTx/>
                <a:uFillTx/>
                <a:latin typeface="Frutiger LT Com 45 Light"/>
                <a:ea typeface="+mn-ea"/>
                <a:cs typeface="+mn-cs"/>
              </a:rPr>
              <a:t>Aus den genannten Gründen fokussiert das Projekt auf die Entwicklung eines kunststoffbasierten Mehrweg-Systems, welches ca. 90% der eingesetzten Kunststoffe bis zu 500x wiederverwendet. Die restlichen 10% fallen bei der Aufbereitung als wiederverwertbare Rohstoffe an, die über definierte Recyclingströme im geschlossenen Kreislauf geführt werden. </a:t>
            </a:r>
          </a:p>
          <a:p>
            <a:pPr marL="1080000" marR="0" lvl="2"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endParaRPr kumimoji="0" lang="de-DE" sz="1800" b="0" i="0" u="none" strike="noStrike" kern="0" cap="none" spc="0" normalizeH="0" baseline="0" noProof="0" dirty="0">
              <a:ln>
                <a:noFill/>
              </a:ln>
              <a:solidFill>
                <a:srgbClr val="000000"/>
              </a:solidFill>
              <a:effectLst/>
              <a:uLnTx/>
              <a:uFillTx/>
              <a:latin typeface="Frutiger LT Com 55 Roman"/>
              <a:ea typeface="+mn-ea"/>
              <a:cs typeface="+mn-cs"/>
            </a:endParaRPr>
          </a:p>
        </p:txBody>
      </p:sp>
      <p:pic>
        <p:nvPicPr>
          <p:cNvPr id="3" name="Grafik 2">
            <a:extLst>
              <a:ext uri="{FF2B5EF4-FFF2-40B4-BE49-F238E27FC236}">
                <a16:creationId xmlns:a16="http://schemas.microsoft.com/office/drawing/2014/main" id="{33804BAA-19A4-2B11-E5CC-7DA1C01E4016}"/>
              </a:ext>
            </a:extLst>
          </p:cNvPr>
          <p:cNvPicPr>
            <a:picLocks noChangeAspect="1"/>
          </p:cNvPicPr>
          <p:nvPr/>
        </p:nvPicPr>
        <p:blipFill>
          <a:blip r:embed="rId2"/>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1255130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spcBef>
                <a:spcPct val="50000"/>
              </a:spcBef>
              <a:spcAft>
                <a:spcPct val="0"/>
              </a:spcAft>
              <a:buFontTx/>
              <a:buNone/>
            </a:pPr>
            <a:r>
              <a:rPr lang="de-DE"/>
              <a:t> </a:t>
            </a:r>
          </a:p>
        </p:txBody>
      </p:sp>
      <p:sp>
        <p:nvSpPr>
          <p:cNvPr id="5" name="Foliennummernplatzhalter 4"/>
          <p:cNvSpPr>
            <a:spLocks noGrp="1"/>
          </p:cNvSpPr>
          <p:nvPr>
            <p:ph type="sldNum" sz="quarter" idx="4"/>
          </p:nvPr>
        </p:nvSpPr>
        <p:spPr/>
        <p:txBody>
          <a:body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20</a:t>
            </a:fld>
            <a:endParaRPr lang="de-DE"/>
          </a:p>
        </p:txBody>
      </p:sp>
      <p:sp>
        <p:nvSpPr>
          <p:cNvPr id="3" name="Inhaltsplatzhalter 2">
            <a:extLst>
              <a:ext uri="{FF2B5EF4-FFF2-40B4-BE49-F238E27FC236}">
                <a16:creationId xmlns:a16="http://schemas.microsoft.com/office/drawing/2014/main" id="{457EB63E-A606-DF02-DCB1-9BDCEE2B1E75}"/>
              </a:ext>
            </a:extLst>
          </p:cNvPr>
          <p:cNvSpPr txBox="1">
            <a:spLocks/>
          </p:cNvSpPr>
          <p:nvPr/>
        </p:nvSpPr>
        <p:spPr bwMode="auto">
          <a:xfrm>
            <a:off x="219377" y="1505260"/>
            <a:ext cx="11751661" cy="6079905"/>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lvl="1">
              <a:buClr>
                <a:srgbClr val="A8AFAF"/>
              </a:buClr>
              <a:defRPr/>
            </a:pPr>
            <a:r>
              <a:rPr lang="de-DE" sz="1400" kern="0" dirty="0">
                <a:solidFill>
                  <a:srgbClr val="000000"/>
                </a:solidFill>
                <a:latin typeface="Frutiger LT Com 45 Light"/>
              </a:rPr>
              <a:t>CC verbessert sich für wiederverwendbare PP-Becher (gepunktete Linien) im Vergleich zu Einwegbechern (durchgezogene Linien) mit steigender Dispersionsrate d (Durchschnittliche Anzahl der Wiederverwendungen). Es müssen hierbei nach d Verwendungen, die Produktions- und Ökobilanzauswirkungen der Herstellung eines neuen Mehrwegbechers berücksichtigt werden. Zu erkennen ist dieser Effekt an einem "Sprung"</a:t>
            </a:r>
          </a:p>
          <a:p>
            <a:pPr lvl="1">
              <a:buClr>
                <a:srgbClr val="A8AFAF"/>
              </a:buClr>
              <a:defRPr/>
            </a:pPr>
            <a:endParaRPr lang="de-DE" sz="1400" kern="0" dirty="0">
              <a:solidFill>
                <a:srgbClr val="000000"/>
              </a:solidFill>
              <a:latin typeface="Frutiger LT Com 45 Light"/>
            </a:endParaRPr>
          </a:p>
          <a:p>
            <a:pPr lvl="1">
              <a:buClr>
                <a:srgbClr val="A8AFAF"/>
              </a:buClr>
              <a:defRPr/>
            </a:pPr>
            <a:endParaRPr lang="de-DE" sz="1400" kern="0" dirty="0">
              <a:solidFill>
                <a:srgbClr val="000000"/>
              </a:solidFill>
              <a:latin typeface="Frutiger LT Com 45 Light"/>
            </a:endParaRPr>
          </a:p>
          <a:p>
            <a:pPr lvl="1">
              <a:buClr>
                <a:srgbClr val="A8AFAF"/>
              </a:buClr>
              <a:defRPr/>
            </a:pPr>
            <a:endParaRPr kumimoji="0" lang="de-DE" sz="1800" b="0" i="0" u="none" strike="noStrike" kern="0" cap="none" spc="0" normalizeH="0" baseline="0" noProof="0" dirty="0">
              <a:ln>
                <a:noFill/>
              </a:ln>
              <a:solidFill>
                <a:srgbClr val="000000"/>
              </a:solidFill>
              <a:effectLst/>
              <a:uLnTx/>
              <a:uFillTx/>
              <a:latin typeface="Frutiger LT Com 55 Roman"/>
            </a:endParaRPr>
          </a:p>
        </p:txBody>
      </p:sp>
      <p:pic>
        <p:nvPicPr>
          <p:cNvPr id="7" name="Grafik 6">
            <a:extLst>
              <a:ext uri="{FF2B5EF4-FFF2-40B4-BE49-F238E27FC236}">
                <a16:creationId xmlns:a16="http://schemas.microsoft.com/office/drawing/2014/main" id="{3CB7AE00-75A1-B4BB-5556-C23C10020296}"/>
              </a:ext>
            </a:extLst>
          </p:cNvPr>
          <p:cNvPicPr>
            <a:picLocks noChangeAspect="1"/>
          </p:cNvPicPr>
          <p:nvPr/>
        </p:nvPicPr>
        <p:blipFill>
          <a:blip r:embed="rId2"/>
          <a:stretch>
            <a:fillRect/>
          </a:stretch>
        </p:blipFill>
        <p:spPr>
          <a:xfrm>
            <a:off x="2612571" y="2204974"/>
            <a:ext cx="6220859" cy="3905065"/>
          </a:xfrm>
          <a:prstGeom prst="rect">
            <a:avLst/>
          </a:prstGeom>
        </p:spPr>
      </p:pic>
      <p:sp>
        <p:nvSpPr>
          <p:cNvPr id="10" name="Titel 1">
            <a:extLst>
              <a:ext uri="{FF2B5EF4-FFF2-40B4-BE49-F238E27FC236}">
                <a16:creationId xmlns:a16="http://schemas.microsoft.com/office/drawing/2014/main" id="{344EC63F-2CA2-8667-ED32-8F9CA061B085}"/>
              </a:ext>
            </a:extLst>
          </p:cNvPr>
          <p:cNvSpPr>
            <a:spLocks noGrp="1"/>
          </p:cNvSpPr>
          <p:nvPr>
            <p:ph type="title"/>
          </p:nvPr>
        </p:nvSpPr>
        <p:spPr>
          <a:xfrm>
            <a:off x="478633" y="334800"/>
            <a:ext cx="11233150" cy="1262974"/>
          </a:xfrm>
        </p:spPr>
        <p:txBody>
          <a:bodyPr/>
          <a:lstStyle/>
          <a:p>
            <a:r>
              <a:rPr lang="de-DE" dirty="0"/>
              <a:t>Ökologische Betrachtungen</a:t>
            </a:r>
            <a:br>
              <a:rPr lang="de-DE" dirty="0"/>
            </a:br>
            <a:r>
              <a:rPr lang="de-DE" sz="1400" dirty="0" err="1"/>
              <a:t>Cottafava</a:t>
            </a:r>
            <a:r>
              <a:rPr lang="de-DE" sz="1400" dirty="0"/>
              <a:t>, D. et al.; </a:t>
            </a:r>
            <a:r>
              <a:rPr lang="en-US" sz="1400" dirty="0"/>
              <a:t>Assessment of the environmental break-even point for deposit return systems through an LCA analysis of single-use and reusable cups</a:t>
            </a:r>
            <a:r>
              <a:rPr lang="de-DE" sz="1400" dirty="0"/>
              <a:t>, 2021 – Uni Turin, Elsevier</a:t>
            </a:r>
            <a:br>
              <a:rPr lang="de-DE" sz="1400" dirty="0"/>
            </a:br>
            <a:endParaRPr lang="de-DE" dirty="0"/>
          </a:p>
        </p:txBody>
      </p:sp>
      <p:pic>
        <p:nvPicPr>
          <p:cNvPr id="2" name="Grafik 1">
            <a:extLst>
              <a:ext uri="{FF2B5EF4-FFF2-40B4-BE49-F238E27FC236}">
                <a16:creationId xmlns:a16="http://schemas.microsoft.com/office/drawing/2014/main" id="{28693621-5275-17B0-5937-E90449160D16}"/>
              </a:ext>
            </a:extLst>
          </p:cNvPr>
          <p:cNvPicPr>
            <a:picLocks noChangeAspect="1"/>
          </p:cNvPicPr>
          <p:nvPr/>
        </p:nvPicPr>
        <p:blipFill>
          <a:blip r:embed="rId3"/>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3464678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spcBef>
                <a:spcPct val="50000"/>
              </a:spcBef>
              <a:spcAft>
                <a:spcPct val="0"/>
              </a:spcAft>
              <a:buFontTx/>
              <a:buNone/>
            </a:pPr>
            <a:r>
              <a:rPr lang="de-DE"/>
              <a:t> </a:t>
            </a:r>
          </a:p>
        </p:txBody>
      </p:sp>
      <p:sp>
        <p:nvSpPr>
          <p:cNvPr id="5" name="Foliennummernplatzhalter 4"/>
          <p:cNvSpPr>
            <a:spLocks noGrp="1"/>
          </p:cNvSpPr>
          <p:nvPr>
            <p:ph type="sldNum" sz="quarter" idx="4"/>
          </p:nvPr>
        </p:nvSpPr>
        <p:spPr/>
        <p:txBody>
          <a:body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21</a:t>
            </a:fld>
            <a:endParaRPr lang="de-DE"/>
          </a:p>
        </p:txBody>
      </p:sp>
      <p:sp>
        <p:nvSpPr>
          <p:cNvPr id="3" name="Inhaltsplatzhalter 2">
            <a:extLst>
              <a:ext uri="{FF2B5EF4-FFF2-40B4-BE49-F238E27FC236}">
                <a16:creationId xmlns:a16="http://schemas.microsoft.com/office/drawing/2014/main" id="{457EB63E-A606-DF02-DCB1-9BDCEE2B1E75}"/>
              </a:ext>
            </a:extLst>
          </p:cNvPr>
          <p:cNvSpPr txBox="1">
            <a:spLocks/>
          </p:cNvSpPr>
          <p:nvPr/>
        </p:nvSpPr>
        <p:spPr bwMode="auto">
          <a:xfrm>
            <a:off x="219377" y="1505260"/>
            <a:ext cx="11751661" cy="6079905"/>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lvl="1">
              <a:buClr>
                <a:srgbClr val="A8AFAF"/>
              </a:buClr>
              <a:defRPr/>
            </a:pPr>
            <a:r>
              <a:rPr lang="de-DE" sz="1400" kern="0" dirty="0">
                <a:solidFill>
                  <a:srgbClr val="000000"/>
                </a:solidFill>
                <a:latin typeface="Frutiger LT Com 45 Light"/>
              </a:rPr>
              <a:t>Das Mehrwegbecher in Bezug auf den Abbau der Ozonschicht, Schwermetalle und karzinogene Verbindungen häufig schlechter abschneiden als Einwegbecher ist auf die Auswirkungen durch die Waschphase zurückzuführen</a:t>
            </a:r>
          </a:p>
          <a:p>
            <a:pPr lvl="1">
              <a:buClr>
                <a:srgbClr val="A8AFAF"/>
              </a:buClr>
              <a:defRPr/>
            </a:pPr>
            <a:endParaRPr lang="de-DE" sz="1400" kern="0" dirty="0">
              <a:solidFill>
                <a:srgbClr val="000000"/>
              </a:solidFill>
              <a:latin typeface="Frutiger LT Com 45 Light"/>
            </a:endParaRPr>
          </a:p>
          <a:p>
            <a:pPr lvl="1">
              <a:buClr>
                <a:srgbClr val="A8AFAF"/>
              </a:buClr>
              <a:defRPr/>
            </a:pPr>
            <a:endParaRPr lang="de-DE" sz="1400" kern="0" dirty="0">
              <a:solidFill>
                <a:srgbClr val="000000"/>
              </a:solidFill>
              <a:latin typeface="Frutiger LT Com 45 Light"/>
            </a:endParaRPr>
          </a:p>
          <a:p>
            <a:pPr lvl="1">
              <a:buClr>
                <a:srgbClr val="A8AFAF"/>
              </a:buClr>
              <a:defRPr/>
            </a:pPr>
            <a:endParaRPr lang="de-DE" sz="1400" kern="0" dirty="0">
              <a:solidFill>
                <a:srgbClr val="000000"/>
              </a:solidFill>
              <a:latin typeface="Frutiger LT Com 45 Light"/>
            </a:endParaRPr>
          </a:p>
          <a:p>
            <a:pPr lvl="1">
              <a:buClr>
                <a:srgbClr val="A8AFAF"/>
              </a:buClr>
              <a:defRPr/>
            </a:pPr>
            <a:endParaRPr kumimoji="0" lang="de-DE" sz="1800" b="0" i="0" u="none" strike="noStrike" kern="0" cap="none" spc="0" normalizeH="0" baseline="0" noProof="0" dirty="0">
              <a:ln>
                <a:noFill/>
              </a:ln>
              <a:solidFill>
                <a:srgbClr val="000000"/>
              </a:solidFill>
              <a:effectLst/>
              <a:uLnTx/>
              <a:uFillTx/>
              <a:latin typeface="Frutiger LT Com 55 Roman"/>
            </a:endParaRPr>
          </a:p>
        </p:txBody>
      </p:sp>
      <p:sp>
        <p:nvSpPr>
          <p:cNvPr id="9" name="Titel 1">
            <a:extLst>
              <a:ext uri="{FF2B5EF4-FFF2-40B4-BE49-F238E27FC236}">
                <a16:creationId xmlns:a16="http://schemas.microsoft.com/office/drawing/2014/main" id="{8F9A35D0-83FB-E48B-6595-47F261F2B6B7}"/>
              </a:ext>
            </a:extLst>
          </p:cNvPr>
          <p:cNvSpPr>
            <a:spLocks noGrp="1"/>
          </p:cNvSpPr>
          <p:nvPr>
            <p:ph type="title"/>
          </p:nvPr>
        </p:nvSpPr>
        <p:spPr>
          <a:xfrm>
            <a:off x="478633" y="334800"/>
            <a:ext cx="11233150" cy="1262974"/>
          </a:xfrm>
        </p:spPr>
        <p:txBody>
          <a:bodyPr/>
          <a:lstStyle/>
          <a:p>
            <a:r>
              <a:rPr lang="de-DE" dirty="0"/>
              <a:t>Ökologische Betrachtungen</a:t>
            </a:r>
            <a:br>
              <a:rPr lang="de-DE" dirty="0"/>
            </a:br>
            <a:r>
              <a:rPr lang="de-DE" sz="1400" dirty="0" err="1"/>
              <a:t>Cottafava</a:t>
            </a:r>
            <a:r>
              <a:rPr lang="de-DE" sz="1400" dirty="0"/>
              <a:t>, D. et al.; </a:t>
            </a:r>
            <a:r>
              <a:rPr lang="en-US" sz="1400" dirty="0"/>
              <a:t>Assessment of the environmental break-even point for deposit return systems through an LCA analysis of single-use and reusable cups</a:t>
            </a:r>
            <a:r>
              <a:rPr lang="de-DE" sz="1400" dirty="0"/>
              <a:t>, 2021 – Uni Turin, Elsevier</a:t>
            </a:r>
            <a:br>
              <a:rPr lang="de-DE" sz="1400" dirty="0"/>
            </a:br>
            <a:endParaRPr lang="de-DE" dirty="0"/>
          </a:p>
        </p:txBody>
      </p:sp>
      <p:pic>
        <p:nvPicPr>
          <p:cNvPr id="2" name="Grafik 1">
            <a:extLst>
              <a:ext uri="{FF2B5EF4-FFF2-40B4-BE49-F238E27FC236}">
                <a16:creationId xmlns:a16="http://schemas.microsoft.com/office/drawing/2014/main" id="{3B0DDDF6-AA50-7D24-C032-505108AEF11A}"/>
              </a:ext>
            </a:extLst>
          </p:cNvPr>
          <p:cNvPicPr>
            <a:picLocks noChangeAspect="1"/>
          </p:cNvPicPr>
          <p:nvPr/>
        </p:nvPicPr>
        <p:blipFill>
          <a:blip r:embed="rId2"/>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4260522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AE0923E-C60F-4858-B940-EA2BF2525C39}"/>
              </a:ext>
            </a:extLst>
          </p:cNvPr>
          <p:cNvPicPr>
            <a:picLocks noChangeAspect="1"/>
          </p:cNvPicPr>
          <p:nvPr/>
        </p:nvPicPr>
        <p:blipFill rotWithShape="1">
          <a:blip r:embed="rId2">
            <a:extLst>
              <a:ext uri="{28A0092B-C50C-407E-A947-70E740481C1C}">
                <a14:useLocalDpi xmlns:a14="http://schemas.microsoft.com/office/drawing/2010/main" val="0"/>
              </a:ext>
            </a:extLst>
          </a:blip>
          <a:srcRect l="9480" r="13991"/>
          <a:stretch/>
        </p:blipFill>
        <p:spPr>
          <a:xfrm>
            <a:off x="170860" y="1064514"/>
            <a:ext cx="4068000" cy="4459275"/>
          </a:xfrm>
          <a:prstGeom prst="rect">
            <a:avLst/>
          </a:prstGeom>
        </p:spPr>
      </p:pic>
      <p:sp>
        <p:nvSpPr>
          <p:cNvPr id="12" name="Textfeld 11">
            <a:extLst>
              <a:ext uri="{FF2B5EF4-FFF2-40B4-BE49-F238E27FC236}">
                <a16:creationId xmlns:a16="http://schemas.microsoft.com/office/drawing/2014/main" id="{76662088-8C20-48CB-96F9-A19E687B3115}"/>
              </a:ext>
            </a:extLst>
          </p:cNvPr>
          <p:cNvSpPr txBox="1"/>
          <p:nvPr/>
        </p:nvSpPr>
        <p:spPr>
          <a:xfrm>
            <a:off x="3935700" y="4517011"/>
            <a:ext cx="1872208" cy="1569660"/>
          </a:xfrm>
          <a:prstGeom prst="rect">
            <a:avLst/>
          </a:prstGeom>
          <a:solidFill>
            <a:schemeClr val="bg1"/>
          </a:solidFill>
        </p:spPr>
        <p:txBody>
          <a:bodyPr wrap="square" lIns="0" rIns="0" rtlCol="0">
            <a:spAutoFit/>
          </a:bodyPr>
          <a:lstStyle/>
          <a:p>
            <a:pPr defTabSz="180000"/>
            <a:r>
              <a:rPr lang="de-DE" sz="1200"/>
              <a:t>1  Niederhalter</a:t>
            </a:r>
          </a:p>
          <a:p>
            <a:pPr defTabSz="180000"/>
            <a:r>
              <a:rPr lang="de-DE" sz="1200"/>
              <a:t>2  Schnittplatte</a:t>
            </a:r>
          </a:p>
          <a:p>
            <a:pPr defTabSz="180000"/>
            <a:r>
              <a:rPr lang="de-DE" sz="1200"/>
              <a:t>3  Kühlsystem</a:t>
            </a:r>
          </a:p>
          <a:p>
            <a:pPr defTabSz="180000"/>
            <a:r>
              <a:rPr lang="de-DE" sz="1200"/>
              <a:t>4  </a:t>
            </a:r>
            <a:r>
              <a:rPr lang="de-DE" sz="1200" err="1"/>
              <a:t>Vorstreckerstange</a:t>
            </a:r>
            <a:endParaRPr lang="de-DE" sz="1200"/>
          </a:p>
          <a:p>
            <a:pPr defTabSz="180000"/>
            <a:r>
              <a:rPr lang="de-DE" sz="1200"/>
              <a:t>5  Vorstrecker</a:t>
            </a:r>
          </a:p>
          <a:p>
            <a:pPr defTabSz="180000"/>
            <a:r>
              <a:rPr lang="de-DE" sz="1200"/>
              <a:t>6  Formeinsatz</a:t>
            </a:r>
          </a:p>
          <a:p>
            <a:pPr defTabSz="180000"/>
            <a:r>
              <a:rPr lang="de-DE" sz="1200"/>
              <a:t>7  Auswerfer</a:t>
            </a:r>
          </a:p>
          <a:p>
            <a:pPr defTabSz="180000"/>
            <a:r>
              <a:rPr lang="de-DE" sz="1200"/>
              <a:t>8  Schnittstempel</a:t>
            </a:r>
            <a:endParaRPr lang="en-US" sz="1200"/>
          </a:p>
        </p:txBody>
      </p:sp>
      <p:sp>
        <p:nvSpPr>
          <p:cNvPr id="13" name="Textfeld 12">
            <a:extLst>
              <a:ext uri="{FF2B5EF4-FFF2-40B4-BE49-F238E27FC236}">
                <a16:creationId xmlns:a16="http://schemas.microsoft.com/office/drawing/2014/main" id="{33EFF4CB-61A9-4AA1-8E83-419F9E8B725F}"/>
              </a:ext>
            </a:extLst>
          </p:cNvPr>
          <p:cNvSpPr txBox="1"/>
          <p:nvPr/>
        </p:nvSpPr>
        <p:spPr>
          <a:xfrm>
            <a:off x="334833" y="5553770"/>
            <a:ext cx="3025155" cy="461665"/>
          </a:xfrm>
          <a:prstGeom prst="rect">
            <a:avLst/>
          </a:prstGeom>
          <a:solidFill>
            <a:schemeClr val="bg1"/>
          </a:solidFill>
        </p:spPr>
        <p:txBody>
          <a:bodyPr wrap="square" lIns="0" rIns="0" rtlCol="0">
            <a:spAutoFit/>
          </a:bodyPr>
          <a:lstStyle/>
          <a:p>
            <a:pPr algn="ctr"/>
            <a:r>
              <a:rPr lang="de-DE" sz="1200"/>
              <a:t>Schematische Darstellung eines Schnitts durch eine Kavität des Becherwerkzeugs</a:t>
            </a:r>
            <a:endParaRPr lang="en-US" sz="1200"/>
          </a:p>
        </p:txBody>
      </p:sp>
      <p:sp>
        <p:nvSpPr>
          <p:cNvPr id="10" name="Textfeld 9">
            <a:extLst>
              <a:ext uri="{FF2B5EF4-FFF2-40B4-BE49-F238E27FC236}">
                <a16:creationId xmlns:a16="http://schemas.microsoft.com/office/drawing/2014/main" id="{5C781A66-E513-4BD0-89E8-363064F40F62}"/>
              </a:ext>
            </a:extLst>
          </p:cNvPr>
          <p:cNvSpPr txBox="1"/>
          <p:nvPr/>
        </p:nvSpPr>
        <p:spPr>
          <a:xfrm>
            <a:off x="1847411" y="6292368"/>
            <a:ext cx="7493135" cy="230832"/>
          </a:xfrm>
          <a:prstGeom prst="rect">
            <a:avLst/>
          </a:prstGeom>
          <a:solidFill>
            <a:schemeClr val="bg1"/>
          </a:solidFill>
        </p:spPr>
        <p:txBody>
          <a:bodyPr wrap="square" lIns="0" rIns="0" rtlCol="0">
            <a:spAutoFit/>
          </a:bodyPr>
          <a:lstStyle/>
          <a:p>
            <a:pPr defTabSz="180000"/>
            <a:r>
              <a:rPr lang="en-US" sz="900"/>
              <a:t>Quelle: Andreas Moser, </a:t>
            </a:r>
            <a:r>
              <a:rPr lang="de-DE" sz="900"/>
              <a:t>Nutzung von Prozesswissen beim Thermoformen von Verpackungen</a:t>
            </a:r>
            <a:r>
              <a:rPr lang="en-US" sz="900"/>
              <a:t>, Dissertation, Universität Duisburg-Essen, 2013</a:t>
            </a:r>
          </a:p>
        </p:txBody>
      </p:sp>
      <p:sp>
        <p:nvSpPr>
          <p:cNvPr id="3" name="Titel 2">
            <a:extLst>
              <a:ext uri="{FF2B5EF4-FFF2-40B4-BE49-F238E27FC236}">
                <a16:creationId xmlns:a16="http://schemas.microsoft.com/office/drawing/2014/main" id="{5BA34875-CEE4-413C-BF06-9A6D8CC476C6}"/>
              </a:ext>
            </a:extLst>
          </p:cNvPr>
          <p:cNvSpPr>
            <a:spLocks noGrp="1"/>
          </p:cNvSpPr>
          <p:nvPr>
            <p:ph type="title"/>
          </p:nvPr>
        </p:nvSpPr>
        <p:spPr>
          <a:xfrm>
            <a:off x="478633" y="334800"/>
            <a:ext cx="11233150" cy="382733"/>
          </a:xfrm>
        </p:spPr>
        <p:txBody>
          <a:bodyPr/>
          <a:lstStyle/>
          <a:p>
            <a:r>
              <a:rPr lang="de-DE" dirty="0"/>
              <a:t>Thermoformen zur Herstellung von </a:t>
            </a:r>
            <a:r>
              <a:rPr lang="de-DE" dirty="0" err="1"/>
              <a:t>Innenlayern</a:t>
            </a:r>
            <a:r>
              <a:rPr lang="de-DE" dirty="0"/>
              <a:t>, Böden und Deckeln</a:t>
            </a:r>
          </a:p>
        </p:txBody>
      </p:sp>
      <p:cxnSp>
        <p:nvCxnSpPr>
          <p:cNvPr id="4" name="Gerader Verbinder 3">
            <a:extLst>
              <a:ext uri="{FF2B5EF4-FFF2-40B4-BE49-F238E27FC236}">
                <a16:creationId xmlns:a16="http://schemas.microsoft.com/office/drawing/2014/main" id="{7620301C-0C0C-46E6-989A-2A1E48547FD5}"/>
              </a:ext>
            </a:extLst>
          </p:cNvPr>
          <p:cNvCxnSpPr/>
          <p:nvPr/>
        </p:nvCxnSpPr>
        <p:spPr bwMode="auto">
          <a:xfrm>
            <a:off x="5810967" y="1196690"/>
            <a:ext cx="0" cy="4752660"/>
          </a:xfrm>
          <a:prstGeom prst="line">
            <a:avLst/>
          </a:prstGeom>
          <a:noFill/>
          <a:ln w="254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Grafik 13" descr="Ein Bild, das Tisch enthält.&#10;&#10;Automatisch generierte Beschreibung">
            <a:extLst>
              <a:ext uri="{FF2B5EF4-FFF2-40B4-BE49-F238E27FC236}">
                <a16:creationId xmlns:a16="http://schemas.microsoft.com/office/drawing/2014/main" id="{D74EF54C-FB3B-9710-9FC8-D3BF15900875}"/>
              </a:ext>
            </a:extLst>
          </p:cNvPr>
          <p:cNvPicPr>
            <a:picLocks noChangeAspect="1"/>
          </p:cNvPicPr>
          <p:nvPr/>
        </p:nvPicPr>
        <p:blipFill rotWithShape="1">
          <a:blip r:embed="rId3">
            <a:extLst>
              <a:ext uri="{28A0092B-C50C-407E-A947-70E740481C1C}">
                <a14:useLocalDpi xmlns:a14="http://schemas.microsoft.com/office/drawing/2010/main" val="0"/>
              </a:ext>
            </a:extLst>
          </a:blip>
          <a:srcRect t="9075" b="-895"/>
          <a:stretch/>
        </p:blipFill>
        <p:spPr>
          <a:xfrm>
            <a:off x="6095208" y="1508611"/>
            <a:ext cx="5698258" cy="3571083"/>
          </a:xfrm>
          <a:prstGeom prst="rect">
            <a:avLst/>
          </a:prstGeom>
        </p:spPr>
      </p:pic>
    </p:spTree>
    <p:extLst>
      <p:ext uri="{BB962C8B-B14F-4D97-AF65-F5344CB8AC3E}">
        <p14:creationId xmlns:p14="http://schemas.microsoft.com/office/powerpoint/2010/main" val="2088064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8633" y="334800"/>
            <a:ext cx="11233150" cy="382733"/>
          </a:xfrm>
        </p:spPr>
        <p:txBody>
          <a:bodyPr/>
          <a:lstStyle/>
          <a:p>
            <a:r>
              <a:rPr lang="de-DE" dirty="0"/>
              <a:t>Aufbau Thermoformanlage</a:t>
            </a:r>
          </a:p>
        </p:txBody>
      </p:sp>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000" b="1" i="0" u="none" strike="noStrike" kern="1200" cap="none" spc="0" normalizeH="0" baseline="0" noProof="0">
                <a:ln>
                  <a:noFill/>
                </a:ln>
                <a:solidFill>
                  <a:srgbClr val="A6BBC8"/>
                </a:solidFill>
                <a:effectLst/>
                <a:uLnTx/>
                <a:uFillTx/>
                <a:latin typeface="Frutiger LT Com 55 Roman" pitchFamily="34" charset="0"/>
                <a:ea typeface="+mn-ea"/>
                <a:cs typeface="+mn-cs"/>
              </a:rPr>
              <a:t> </a:t>
            </a:r>
          </a:p>
        </p:txBody>
      </p:sp>
      <p:sp>
        <p:nvSpPr>
          <p:cNvPr id="5" name="Foliennummernplatzhalter 4"/>
          <p:cNvSpPr>
            <a:spLocks noGrp="1"/>
          </p:cNvSpPr>
          <p:nvPr>
            <p:ph type="sldNum" sz="quarter" idx="4"/>
          </p:nvPr>
        </p:nvSpPr>
        <p:spPr/>
        <p:txBody>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de-DE" sz="800" b="0" i="0" u="none" strike="noStrike" kern="1200" cap="none" spc="0" normalizeH="0" baseline="0" noProof="0">
                <a:ln>
                  <a:noFill/>
                </a:ln>
                <a:solidFill>
                  <a:srgbClr val="A6BBC8"/>
                </a:solidFill>
                <a:effectLst/>
                <a:uLnTx/>
                <a:uFillTx/>
                <a:latin typeface="Frutiger LT Com 45 Light"/>
                <a:ea typeface="+mn-ea"/>
                <a:cs typeface="+mn-cs"/>
              </a:rPr>
              <a:t>Seite </a:t>
            </a:r>
            <a:fld id="{A06316EC-39FF-4C97-AA6E-29B761CE3E45}" type="slidenum">
              <a:rPr kumimoji="0" lang="de-DE" sz="800" b="0" i="0" u="none" strike="noStrike" kern="1200" cap="none" spc="0" normalizeH="0" baseline="0" noProof="0" smtClean="0">
                <a:ln>
                  <a:noFill/>
                </a:ln>
                <a:solidFill>
                  <a:srgbClr val="A6BBC8"/>
                </a:solidFill>
                <a:effectLst/>
                <a:uLnTx/>
                <a:uFillTx/>
                <a:latin typeface="Frutiger LT Com 45 Light"/>
                <a:ea typeface="+mn-ea"/>
                <a:cs typeface="+mn-cs"/>
              </a:rPr>
              <a:pPr marL="0" marR="0" lvl="0" indent="0" algn="l" defTabSz="914400" rtl="0" eaLnBrk="1" fontAlgn="auto" latinLnBrk="0" hangingPunct="1">
                <a:lnSpc>
                  <a:spcPct val="100000"/>
                </a:lnSpc>
                <a:spcBef>
                  <a:spcPct val="50000"/>
                </a:spcBef>
                <a:spcAft>
                  <a:spcPct val="0"/>
                </a:spcAft>
                <a:buClrTx/>
                <a:buSzTx/>
                <a:buFontTx/>
                <a:buNone/>
                <a:tabLst/>
                <a:defRPr/>
              </a:pPr>
              <a:t>23</a:t>
            </a:fld>
            <a:endParaRPr kumimoji="0" lang="de-DE" sz="800" b="0" i="0" u="none" strike="noStrike" kern="1200" cap="none" spc="0" normalizeH="0" baseline="0" noProof="0">
              <a:ln>
                <a:noFill/>
              </a:ln>
              <a:solidFill>
                <a:srgbClr val="A6BBC8"/>
              </a:solidFill>
              <a:effectLst/>
              <a:uLnTx/>
              <a:uFillTx/>
              <a:latin typeface="Frutiger LT Com 45 Light"/>
              <a:ea typeface="+mn-ea"/>
              <a:cs typeface="+mn-cs"/>
            </a:endParaRPr>
          </a:p>
        </p:txBody>
      </p:sp>
      <p:pic>
        <p:nvPicPr>
          <p:cNvPr id="6" name="Grafik 5" descr="Ein Bild, das Text, drinnen, Wand, Haushaltsgerät enthält.&#10;&#10;Automatisch generierte Beschreibung">
            <a:extLst>
              <a:ext uri="{FF2B5EF4-FFF2-40B4-BE49-F238E27FC236}">
                <a16:creationId xmlns:a16="http://schemas.microsoft.com/office/drawing/2014/main" id="{006F8992-F406-C3D5-A63F-3A548C97CF75}"/>
              </a:ext>
            </a:extLst>
          </p:cNvPr>
          <p:cNvPicPr>
            <a:picLocks noChangeAspect="1"/>
          </p:cNvPicPr>
          <p:nvPr/>
        </p:nvPicPr>
        <p:blipFill rotWithShape="1">
          <a:blip r:embed="rId2"/>
          <a:srcRect t="35944" b="17753"/>
          <a:stretch/>
        </p:blipFill>
        <p:spPr>
          <a:xfrm>
            <a:off x="77508" y="1610284"/>
            <a:ext cx="12035399" cy="3482941"/>
          </a:xfrm>
          <a:prstGeom prst="rect">
            <a:avLst/>
          </a:prstGeom>
        </p:spPr>
      </p:pic>
    </p:spTree>
    <p:extLst>
      <p:ext uri="{BB962C8B-B14F-4D97-AF65-F5344CB8AC3E}">
        <p14:creationId xmlns:p14="http://schemas.microsoft.com/office/powerpoint/2010/main" val="3899304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8633" y="334800"/>
            <a:ext cx="11233150" cy="382733"/>
          </a:xfrm>
        </p:spPr>
        <p:txBody>
          <a:bodyPr/>
          <a:lstStyle/>
          <a:p>
            <a:r>
              <a:rPr lang="de-DE" dirty="0"/>
              <a:t>Aufbau Thermoformanlage - Bandstahlmaschine</a:t>
            </a:r>
          </a:p>
        </p:txBody>
      </p:sp>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000" b="1" i="0" u="none" strike="noStrike" kern="1200" cap="none" spc="0" normalizeH="0" baseline="0" noProof="0">
                <a:ln>
                  <a:noFill/>
                </a:ln>
                <a:solidFill>
                  <a:srgbClr val="A6BBC8"/>
                </a:solidFill>
                <a:effectLst/>
                <a:uLnTx/>
                <a:uFillTx/>
                <a:latin typeface="Frutiger LT Com 55 Roman" pitchFamily="34" charset="0"/>
                <a:ea typeface="+mn-ea"/>
                <a:cs typeface="+mn-cs"/>
              </a:rPr>
              <a:t> </a:t>
            </a:r>
          </a:p>
        </p:txBody>
      </p:sp>
      <p:sp>
        <p:nvSpPr>
          <p:cNvPr id="5" name="Foliennummernplatzhalter 4"/>
          <p:cNvSpPr>
            <a:spLocks noGrp="1"/>
          </p:cNvSpPr>
          <p:nvPr>
            <p:ph type="sldNum" sz="quarter" idx="4"/>
          </p:nvPr>
        </p:nvSpPr>
        <p:spPr/>
        <p:txBody>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de-DE" sz="800" b="0" i="0" u="none" strike="noStrike" kern="1200" cap="none" spc="0" normalizeH="0" baseline="0" noProof="0">
                <a:ln>
                  <a:noFill/>
                </a:ln>
                <a:solidFill>
                  <a:srgbClr val="A6BBC8"/>
                </a:solidFill>
                <a:effectLst/>
                <a:uLnTx/>
                <a:uFillTx/>
                <a:latin typeface="Frutiger LT Com 45 Light"/>
                <a:ea typeface="+mn-ea"/>
                <a:cs typeface="+mn-cs"/>
              </a:rPr>
              <a:t>Seite </a:t>
            </a:r>
            <a:fld id="{A06316EC-39FF-4C97-AA6E-29B761CE3E45}" type="slidenum">
              <a:rPr kumimoji="0" lang="de-DE" sz="800" b="0" i="0" u="none" strike="noStrike" kern="1200" cap="none" spc="0" normalizeH="0" baseline="0" noProof="0" smtClean="0">
                <a:ln>
                  <a:noFill/>
                </a:ln>
                <a:solidFill>
                  <a:srgbClr val="A6BBC8"/>
                </a:solidFill>
                <a:effectLst/>
                <a:uLnTx/>
                <a:uFillTx/>
                <a:latin typeface="Frutiger LT Com 45 Light"/>
                <a:ea typeface="+mn-ea"/>
                <a:cs typeface="+mn-cs"/>
              </a:rPr>
              <a:pPr marL="0" marR="0" lvl="0" indent="0" algn="l" defTabSz="914400" rtl="0" eaLnBrk="1" fontAlgn="auto" latinLnBrk="0" hangingPunct="1">
                <a:lnSpc>
                  <a:spcPct val="100000"/>
                </a:lnSpc>
                <a:spcBef>
                  <a:spcPct val="50000"/>
                </a:spcBef>
                <a:spcAft>
                  <a:spcPct val="0"/>
                </a:spcAft>
                <a:buClrTx/>
                <a:buSzTx/>
                <a:buFontTx/>
                <a:buNone/>
                <a:tabLst/>
                <a:defRPr/>
              </a:pPr>
              <a:t>24</a:t>
            </a:fld>
            <a:endParaRPr kumimoji="0" lang="de-DE" sz="800" b="0" i="0" u="none" strike="noStrike" kern="1200" cap="none" spc="0" normalizeH="0" baseline="0" noProof="0">
              <a:ln>
                <a:noFill/>
              </a:ln>
              <a:solidFill>
                <a:srgbClr val="A6BBC8"/>
              </a:solidFill>
              <a:effectLst/>
              <a:uLnTx/>
              <a:uFillTx/>
              <a:latin typeface="Frutiger LT Com 45 Light"/>
              <a:ea typeface="+mn-ea"/>
              <a:cs typeface="+mn-cs"/>
            </a:endParaRPr>
          </a:p>
        </p:txBody>
      </p:sp>
      <p:sp>
        <p:nvSpPr>
          <p:cNvPr id="3" name="Inhaltsplatzhalter 2">
            <a:extLst>
              <a:ext uri="{FF2B5EF4-FFF2-40B4-BE49-F238E27FC236}">
                <a16:creationId xmlns:a16="http://schemas.microsoft.com/office/drawing/2014/main" id="{D9F13007-934B-3F59-4F57-CC849E37C8C2}"/>
              </a:ext>
            </a:extLst>
          </p:cNvPr>
          <p:cNvSpPr txBox="1">
            <a:spLocks/>
          </p:cNvSpPr>
          <p:nvPr/>
        </p:nvSpPr>
        <p:spPr bwMode="auto">
          <a:xfrm>
            <a:off x="226979" y="1441398"/>
            <a:ext cx="4964782" cy="4248150"/>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marL="720000" marR="0" lvl="1" indent="-360000" algn="l" defTabSz="360000" rtl="0" eaLnBrk="1" fontAlgn="base" latinLnBrk="0" hangingPunct="1">
              <a:lnSpc>
                <a:spcPct val="100000"/>
              </a:lnSpc>
              <a:spcBef>
                <a:spcPct val="0"/>
              </a:spcBef>
              <a:spcAft>
                <a:spcPts val="900"/>
              </a:spcAft>
              <a:buClr>
                <a:srgbClr val="179C7D"/>
              </a:buClr>
              <a:buSzTx/>
              <a:buFont typeface="Wingdings" pitchFamily="2" charset="2"/>
              <a:buChar char="n"/>
              <a:tabLst/>
              <a:defRPr/>
            </a:pPr>
            <a:r>
              <a:rPr kumimoji="0" lang="de-DE" sz="1400" b="0" i="0" u="none" strike="noStrike" kern="0" cap="none" spc="0" normalizeH="0" baseline="0" noProof="0" dirty="0">
                <a:ln>
                  <a:noFill/>
                </a:ln>
                <a:solidFill>
                  <a:srgbClr val="000000"/>
                </a:solidFill>
                <a:effectLst/>
                <a:uLnTx/>
                <a:uFillTx/>
                <a:latin typeface="Frutiger LT Com 55 Roman"/>
                <a:ea typeface="+mn-ea"/>
                <a:cs typeface="+mn-cs"/>
              </a:rPr>
              <a:t>Bandstahlmaschinen sind effektiv in der Großserienfertigung und wirtschaftlich auch bei kleinen Stückzahlen</a:t>
            </a:r>
          </a:p>
          <a:p>
            <a:pPr marL="720000" marR="0" lvl="1" indent="-360000" algn="l" defTabSz="360000" rtl="0" eaLnBrk="1" fontAlgn="base" latinLnBrk="0" hangingPunct="1">
              <a:lnSpc>
                <a:spcPct val="100000"/>
              </a:lnSpc>
              <a:spcBef>
                <a:spcPct val="0"/>
              </a:spcBef>
              <a:spcAft>
                <a:spcPts val="900"/>
              </a:spcAft>
              <a:buClr>
                <a:srgbClr val="179C7D"/>
              </a:buClr>
              <a:buSzTx/>
              <a:buFont typeface="Wingdings" pitchFamily="2" charset="2"/>
              <a:buChar char="n"/>
              <a:tabLst/>
              <a:defRPr/>
            </a:pPr>
            <a:r>
              <a:rPr kumimoji="0" lang="de-DE" sz="1400" b="0" i="0" u="none" strike="noStrike" kern="0" cap="none" spc="0" normalizeH="0" baseline="0" noProof="0" dirty="0">
                <a:ln>
                  <a:noFill/>
                </a:ln>
                <a:solidFill>
                  <a:srgbClr val="000000"/>
                </a:solidFill>
                <a:effectLst/>
                <a:uLnTx/>
                <a:uFillTx/>
                <a:latin typeface="Frutiger LT Com 55 Roman"/>
                <a:ea typeface="+mn-ea"/>
                <a:cs typeface="+mn-cs"/>
              </a:rPr>
              <a:t>Der modulare Aufbau bietet größtmögliche Flexibilität.</a:t>
            </a:r>
          </a:p>
          <a:p>
            <a:pPr marL="720000" marR="0" lvl="1" indent="-360000" algn="l" defTabSz="360000" rtl="0" eaLnBrk="1" fontAlgn="base" latinLnBrk="0" hangingPunct="1">
              <a:lnSpc>
                <a:spcPct val="100000"/>
              </a:lnSpc>
              <a:spcBef>
                <a:spcPct val="0"/>
              </a:spcBef>
              <a:spcAft>
                <a:spcPts val="900"/>
              </a:spcAft>
              <a:buClr>
                <a:srgbClr val="179C7D"/>
              </a:buClr>
              <a:buSzTx/>
              <a:buFont typeface="Wingdings" pitchFamily="2" charset="2"/>
              <a:buChar char="n"/>
              <a:tabLst/>
              <a:defRPr/>
            </a:pPr>
            <a:r>
              <a:rPr kumimoji="0" lang="de-DE" sz="1400" b="0" i="0" u="none" strike="noStrike" kern="0" cap="none" spc="0" normalizeH="0" baseline="0" noProof="0" dirty="0">
                <a:ln>
                  <a:noFill/>
                </a:ln>
                <a:solidFill>
                  <a:srgbClr val="000000"/>
                </a:solidFill>
                <a:effectLst/>
                <a:uLnTx/>
                <a:uFillTx/>
                <a:latin typeface="Frutiger LT Com 55 Roman"/>
                <a:ea typeface="+mn-ea"/>
                <a:cs typeface="+mn-cs"/>
              </a:rPr>
              <a:t>Diese Werkzeuge eignen sich perfekt für die Herstellung von Schalen und Deckeln.</a:t>
            </a:r>
          </a:p>
        </p:txBody>
      </p:sp>
      <p:pic>
        <p:nvPicPr>
          <p:cNvPr id="7" name="Grafik 6" descr="Ein Bild, das drinnen enthält.&#10;&#10;Automatisch generierte Beschreibung">
            <a:extLst>
              <a:ext uri="{FF2B5EF4-FFF2-40B4-BE49-F238E27FC236}">
                <a16:creationId xmlns:a16="http://schemas.microsoft.com/office/drawing/2014/main" id="{243BC9BA-13A4-908E-185C-F2727CDF6AE9}"/>
              </a:ext>
            </a:extLst>
          </p:cNvPr>
          <p:cNvPicPr>
            <a:picLocks noChangeAspect="1"/>
          </p:cNvPicPr>
          <p:nvPr/>
        </p:nvPicPr>
        <p:blipFill>
          <a:blip r:embed="rId2"/>
          <a:stretch>
            <a:fillRect/>
          </a:stretch>
        </p:blipFill>
        <p:spPr>
          <a:xfrm>
            <a:off x="226979" y="3353246"/>
            <a:ext cx="5062986" cy="2531493"/>
          </a:xfrm>
          <a:prstGeom prst="rect">
            <a:avLst/>
          </a:prstGeom>
        </p:spPr>
      </p:pic>
      <p:pic>
        <p:nvPicPr>
          <p:cNvPr id="9" name="Grafik 8" descr="Ein Bild, das drinnen, Fräse, zugemüllt enthält.&#10;&#10;Automatisch generierte Beschreibung">
            <a:extLst>
              <a:ext uri="{FF2B5EF4-FFF2-40B4-BE49-F238E27FC236}">
                <a16:creationId xmlns:a16="http://schemas.microsoft.com/office/drawing/2014/main" id="{592C0255-80B0-0F64-C862-C98E52EB5CDB}"/>
              </a:ext>
            </a:extLst>
          </p:cNvPr>
          <p:cNvPicPr>
            <a:picLocks noChangeAspect="1"/>
          </p:cNvPicPr>
          <p:nvPr/>
        </p:nvPicPr>
        <p:blipFill rotWithShape="1">
          <a:blip r:embed="rId3"/>
          <a:srcRect l="26028" t="8425" r="10922" b="18994"/>
          <a:stretch/>
        </p:blipFill>
        <p:spPr>
          <a:xfrm>
            <a:off x="5668236" y="1312036"/>
            <a:ext cx="6176015" cy="4443341"/>
          </a:xfrm>
          <a:prstGeom prst="rect">
            <a:avLst/>
          </a:prstGeom>
        </p:spPr>
      </p:pic>
    </p:spTree>
    <p:extLst>
      <p:ext uri="{BB962C8B-B14F-4D97-AF65-F5344CB8AC3E}">
        <p14:creationId xmlns:p14="http://schemas.microsoft.com/office/powerpoint/2010/main" val="721039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8633" y="334800"/>
            <a:ext cx="11233150" cy="382733"/>
          </a:xfrm>
        </p:spPr>
        <p:txBody>
          <a:bodyPr/>
          <a:lstStyle/>
          <a:p>
            <a:r>
              <a:rPr lang="de-DE" dirty="0"/>
              <a:t>Aufbau Thermoformanlage</a:t>
            </a:r>
          </a:p>
        </p:txBody>
      </p:sp>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000" b="1" i="0" u="none" strike="noStrike" kern="1200" cap="none" spc="0" normalizeH="0" baseline="0" noProof="0">
                <a:ln>
                  <a:noFill/>
                </a:ln>
                <a:solidFill>
                  <a:srgbClr val="A6BBC8"/>
                </a:solidFill>
                <a:effectLst/>
                <a:uLnTx/>
                <a:uFillTx/>
                <a:latin typeface="Frutiger LT Com 55 Roman" pitchFamily="34" charset="0"/>
                <a:ea typeface="+mn-ea"/>
                <a:cs typeface="+mn-cs"/>
              </a:rPr>
              <a:t> </a:t>
            </a:r>
          </a:p>
        </p:txBody>
      </p:sp>
      <p:sp>
        <p:nvSpPr>
          <p:cNvPr id="5" name="Foliennummernplatzhalter 4"/>
          <p:cNvSpPr>
            <a:spLocks noGrp="1"/>
          </p:cNvSpPr>
          <p:nvPr>
            <p:ph type="sldNum" sz="quarter" idx="4"/>
          </p:nvPr>
        </p:nvSpPr>
        <p:spPr/>
        <p:txBody>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de-DE" sz="800" b="0" i="0" u="none" strike="noStrike" kern="1200" cap="none" spc="0" normalizeH="0" baseline="0" noProof="0">
                <a:ln>
                  <a:noFill/>
                </a:ln>
                <a:solidFill>
                  <a:srgbClr val="A6BBC8"/>
                </a:solidFill>
                <a:effectLst/>
                <a:uLnTx/>
                <a:uFillTx/>
                <a:latin typeface="Frutiger LT Com 45 Light"/>
                <a:ea typeface="+mn-ea"/>
                <a:cs typeface="+mn-cs"/>
              </a:rPr>
              <a:t>Seite </a:t>
            </a:r>
            <a:fld id="{A06316EC-39FF-4C97-AA6E-29B761CE3E45}" type="slidenum">
              <a:rPr kumimoji="0" lang="de-DE" sz="800" b="0" i="0" u="none" strike="noStrike" kern="1200" cap="none" spc="0" normalizeH="0" baseline="0" noProof="0" smtClean="0">
                <a:ln>
                  <a:noFill/>
                </a:ln>
                <a:solidFill>
                  <a:srgbClr val="A6BBC8"/>
                </a:solidFill>
                <a:effectLst/>
                <a:uLnTx/>
                <a:uFillTx/>
                <a:latin typeface="Frutiger LT Com 45 Light"/>
                <a:ea typeface="+mn-ea"/>
                <a:cs typeface="+mn-cs"/>
              </a:rPr>
              <a:pPr marL="0" marR="0" lvl="0" indent="0" algn="l" defTabSz="914400" rtl="0" eaLnBrk="1" fontAlgn="auto" latinLnBrk="0" hangingPunct="1">
                <a:lnSpc>
                  <a:spcPct val="100000"/>
                </a:lnSpc>
                <a:spcBef>
                  <a:spcPct val="50000"/>
                </a:spcBef>
                <a:spcAft>
                  <a:spcPct val="0"/>
                </a:spcAft>
                <a:buClrTx/>
                <a:buSzTx/>
                <a:buFontTx/>
                <a:buNone/>
                <a:tabLst/>
                <a:defRPr/>
              </a:pPr>
              <a:t>25</a:t>
            </a:fld>
            <a:endParaRPr kumimoji="0" lang="de-DE" sz="800" b="0" i="0" u="none" strike="noStrike" kern="1200" cap="none" spc="0" normalizeH="0" baseline="0" noProof="0">
              <a:ln>
                <a:noFill/>
              </a:ln>
              <a:solidFill>
                <a:srgbClr val="A6BBC8"/>
              </a:solidFill>
              <a:effectLst/>
              <a:uLnTx/>
              <a:uFillTx/>
              <a:latin typeface="Frutiger LT Com 45 Light"/>
              <a:ea typeface="+mn-ea"/>
              <a:cs typeface="+mn-cs"/>
            </a:endParaRPr>
          </a:p>
        </p:txBody>
      </p:sp>
      <p:pic>
        <p:nvPicPr>
          <p:cNvPr id="6" name="Grafik 5">
            <a:extLst>
              <a:ext uri="{FF2B5EF4-FFF2-40B4-BE49-F238E27FC236}">
                <a16:creationId xmlns:a16="http://schemas.microsoft.com/office/drawing/2014/main" id="{8F299605-6A11-D42C-85F1-10043ED84AAB}"/>
              </a:ext>
            </a:extLst>
          </p:cNvPr>
          <p:cNvPicPr>
            <a:picLocks noChangeAspect="1"/>
          </p:cNvPicPr>
          <p:nvPr/>
        </p:nvPicPr>
        <p:blipFill>
          <a:blip r:embed="rId2"/>
          <a:stretch>
            <a:fillRect/>
          </a:stretch>
        </p:blipFill>
        <p:spPr>
          <a:xfrm>
            <a:off x="704850" y="1152525"/>
            <a:ext cx="10782300" cy="4552950"/>
          </a:xfrm>
          <a:prstGeom prst="rect">
            <a:avLst/>
          </a:prstGeom>
        </p:spPr>
      </p:pic>
    </p:spTree>
    <p:extLst>
      <p:ext uri="{BB962C8B-B14F-4D97-AF65-F5344CB8AC3E}">
        <p14:creationId xmlns:p14="http://schemas.microsoft.com/office/powerpoint/2010/main" val="84332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8633" y="334800"/>
            <a:ext cx="11233150" cy="382733"/>
          </a:xfrm>
        </p:spPr>
        <p:txBody>
          <a:bodyPr/>
          <a:lstStyle/>
          <a:p>
            <a:r>
              <a:rPr lang="de-DE" dirty="0"/>
              <a:t>Aufbau Thermoformanlage - Kippmaschine</a:t>
            </a:r>
          </a:p>
        </p:txBody>
      </p:sp>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000" b="1" i="0" u="none" strike="noStrike" kern="1200" cap="none" spc="0" normalizeH="0" baseline="0" noProof="0">
                <a:ln>
                  <a:noFill/>
                </a:ln>
                <a:solidFill>
                  <a:srgbClr val="A6BBC8"/>
                </a:solidFill>
                <a:effectLst/>
                <a:uLnTx/>
                <a:uFillTx/>
                <a:latin typeface="Frutiger LT Com 55 Roman" pitchFamily="34" charset="0"/>
                <a:ea typeface="+mn-ea"/>
                <a:cs typeface="+mn-cs"/>
              </a:rPr>
              <a:t> </a:t>
            </a:r>
          </a:p>
        </p:txBody>
      </p:sp>
      <p:sp>
        <p:nvSpPr>
          <p:cNvPr id="5" name="Foliennummernplatzhalter 4"/>
          <p:cNvSpPr>
            <a:spLocks noGrp="1"/>
          </p:cNvSpPr>
          <p:nvPr>
            <p:ph type="sldNum" sz="quarter" idx="4"/>
          </p:nvPr>
        </p:nvSpPr>
        <p:spPr/>
        <p:txBody>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de-DE" sz="800" b="0" i="0" u="none" strike="noStrike" kern="1200" cap="none" spc="0" normalizeH="0" baseline="0" noProof="0">
                <a:ln>
                  <a:noFill/>
                </a:ln>
                <a:solidFill>
                  <a:srgbClr val="A6BBC8"/>
                </a:solidFill>
                <a:effectLst/>
                <a:uLnTx/>
                <a:uFillTx/>
                <a:latin typeface="Frutiger LT Com 45 Light"/>
                <a:ea typeface="+mn-ea"/>
                <a:cs typeface="+mn-cs"/>
              </a:rPr>
              <a:t>Seite </a:t>
            </a:r>
            <a:fld id="{A06316EC-39FF-4C97-AA6E-29B761CE3E45}" type="slidenum">
              <a:rPr kumimoji="0" lang="de-DE" sz="800" b="0" i="0" u="none" strike="noStrike" kern="1200" cap="none" spc="0" normalizeH="0" baseline="0" noProof="0" smtClean="0">
                <a:ln>
                  <a:noFill/>
                </a:ln>
                <a:solidFill>
                  <a:srgbClr val="A6BBC8"/>
                </a:solidFill>
                <a:effectLst/>
                <a:uLnTx/>
                <a:uFillTx/>
                <a:latin typeface="Frutiger LT Com 45 Light"/>
                <a:ea typeface="+mn-ea"/>
                <a:cs typeface="+mn-cs"/>
              </a:rPr>
              <a:pPr marL="0" marR="0" lvl="0" indent="0" algn="l" defTabSz="914400" rtl="0" eaLnBrk="1" fontAlgn="auto" latinLnBrk="0" hangingPunct="1">
                <a:lnSpc>
                  <a:spcPct val="100000"/>
                </a:lnSpc>
                <a:spcBef>
                  <a:spcPct val="50000"/>
                </a:spcBef>
                <a:spcAft>
                  <a:spcPct val="0"/>
                </a:spcAft>
                <a:buClrTx/>
                <a:buSzTx/>
                <a:buFontTx/>
                <a:buNone/>
                <a:tabLst/>
                <a:defRPr/>
              </a:pPr>
              <a:t>26</a:t>
            </a:fld>
            <a:endParaRPr kumimoji="0" lang="de-DE" sz="800" b="0" i="0" u="none" strike="noStrike" kern="1200" cap="none" spc="0" normalizeH="0" baseline="0" noProof="0">
              <a:ln>
                <a:noFill/>
              </a:ln>
              <a:solidFill>
                <a:srgbClr val="A6BBC8"/>
              </a:solidFill>
              <a:effectLst/>
              <a:uLnTx/>
              <a:uFillTx/>
              <a:latin typeface="Frutiger LT Com 45 Light"/>
              <a:ea typeface="+mn-ea"/>
              <a:cs typeface="+mn-cs"/>
            </a:endParaRPr>
          </a:p>
        </p:txBody>
      </p:sp>
      <p:sp>
        <p:nvSpPr>
          <p:cNvPr id="3" name="Inhaltsplatzhalter 2">
            <a:extLst>
              <a:ext uri="{FF2B5EF4-FFF2-40B4-BE49-F238E27FC236}">
                <a16:creationId xmlns:a16="http://schemas.microsoft.com/office/drawing/2014/main" id="{D07F1C0D-4D67-3916-FF07-EE68705725C0}"/>
              </a:ext>
            </a:extLst>
          </p:cNvPr>
          <p:cNvSpPr txBox="1">
            <a:spLocks/>
          </p:cNvSpPr>
          <p:nvPr/>
        </p:nvSpPr>
        <p:spPr bwMode="auto">
          <a:xfrm>
            <a:off x="226979" y="1441398"/>
            <a:ext cx="4964782" cy="4248150"/>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marL="720000" marR="0" lvl="1" indent="-360000" algn="l" defTabSz="360000" rtl="0" eaLnBrk="1" fontAlgn="base" latinLnBrk="0" hangingPunct="1">
              <a:lnSpc>
                <a:spcPct val="100000"/>
              </a:lnSpc>
              <a:spcBef>
                <a:spcPct val="0"/>
              </a:spcBef>
              <a:spcAft>
                <a:spcPts val="900"/>
              </a:spcAft>
              <a:buClr>
                <a:srgbClr val="179C7D"/>
              </a:buClr>
              <a:buSzTx/>
              <a:buFont typeface="Wingdings" pitchFamily="2" charset="2"/>
              <a:buChar char="n"/>
              <a:tabLst/>
              <a:defRPr/>
            </a:pPr>
            <a:r>
              <a:rPr kumimoji="0" lang="de-DE" sz="1400" b="0" i="0" u="none" strike="noStrike" kern="0" cap="none" spc="0" normalizeH="0" baseline="0" noProof="0" dirty="0">
                <a:ln>
                  <a:noFill/>
                </a:ln>
                <a:solidFill>
                  <a:srgbClr val="000000"/>
                </a:solidFill>
                <a:effectLst/>
                <a:uLnTx/>
                <a:uFillTx/>
                <a:latin typeface="Frutiger LT Com 55 Roman"/>
                <a:ea typeface="+mn-ea"/>
                <a:cs typeface="+mn-cs"/>
              </a:rPr>
              <a:t>Bessere Ausnutzung des Platzes für größere Werkzeuge mit mehr Kavitäten</a:t>
            </a:r>
          </a:p>
          <a:p>
            <a:pPr marL="720000" marR="0" lvl="1" indent="-360000" algn="l" defTabSz="360000" rtl="0" eaLnBrk="1" fontAlgn="base" latinLnBrk="0" hangingPunct="1">
              <a:lnSpc>
                <a:spcPct val="100000"/>
              </a:lnSpc>
              <a:spcBef>
                <a:spcPct val="0"/>
              </a:spcBef>
              <a:spcAft>
                <a:spcPts val="900"/>
              </a:spcAft>
              <a:buClr>
                <a:srgbClr val="179C7D"/>
              </a:buClr>
              <a:buSzTx/>
              <a:buFont typeface="Wingdings" pitchFamily="2" charset="2"/>
              <a:buChar char="n"/>
              <a:tabLst/>
              <a:defRPr/>
            </a:pPr>
            <a:r>
              <a:rPr kumimoji="0" lang="de-DE" sz="1400" b="0" i="0" u="none" strike="noStrike" kern="0" cap="none" spc="0" normalizeH="0" baseline="0" noProof="0" dirty="0">
                <a:ln>
                  <a:noFill/>
                </a:ln>
                <a:solidFill>
                  <a:srgbClr val="000000"/>
                </a:solidFill>
                <a:effectLst/>
                <a:uLnTx/>
                <a:uFillTx/>
                <a:latin typeface="Frutiger LT Com 55 Roman"/>
                <a:ea typeface="+mn-ea"/>
                <a:cs typeface="+mn-cs"/>
              </a:rPr>
              <a:t>Kippwerkzeuge eignen sich für die Herstellung von Becher, Kaffeekapseln, Blumentöpfen</a:t>
            </a:r>
          </a:p>
        </p:txBody>
      </p:sp>
      <p:pic>
        <p:nvPicPr>
          <p:cNvPr id="7" name="Grafik 6" descr="Ein Bild, das drinnen, Schreibmaschine enthält.&#10;&#10;Automatisch generierte Beschreibung">
            <a:extLst>
              <a:ext uri="{FF2B5EF4-FFF2-40B4-BE49-F238E27FC236}">
                <a16:creationId xmlns:a16="http://schemas.microsoft.com/office/drawing/2014/main" id="{B25B26D4-9690-7CB1-1903-30AEC009BCBD}"/>
              </a:ext>
            </a:extLst>
          </p:cNvPr>
          <p:cNvPicPr>
            <a:picLocks noChangeAspect="1"/>
          </p:cNvPicPr>
          <p:nvPr/>
        </p:nvPicPr>
        <p:blipFill>
          <a:blip r:embed="rId2"/>
          <a:stretch>
            <a:fillRect/>
          </a:stretch>
        </p:blipFill>
        <p:spPr>
          <a:xfrm>
            <a:off x="0" y="2612816"/>
            <a:ext cx="6184242" cy="3092120"/>
          </a:xfrm>
          <a:prstGeom prst="rect">
            <a:avLst/>
          </a:prstGeom>
        </p:spPr>
      </p:pic>
      <p:pic>
        <p:nvPicPr>
          <p:cNvPr id="9" name="Grafik 8">
            <a:extLst>
              <a:ext uri="{FF2B5EF4-FFF2-40B4-BE49-F238E27FC236}">
                <a16:creationId xmlns:a16="http://schemas.microsoft.com/office/drawing/2014/main" id="{0D436418-F334-9CDF-3516-CAB5DCC2F945}"/>
              </a:ext>
            </a:extLst>
          </p:cNvPr>
          <p:cNvPicPr>
            <a:picLocks noChangeAspect="1"/>
          </p:cNvPicPr>
          <p:nvPr/>
        </p:nvPicPr>
        <p:blipFill rotWithShape="1">
          <a:blip r:embed="rId3"/>
          <a:srcRect l="24948" t="24277" r="36687" b="40755"/>
          <a:stretch/>
        </p:blipFill>
        <p:spPr>
          <a:xfrm>
            <a:off x="5943782" y="2291822"/>
            <a:ext cx="6021239" cy="3430133"/>
          </a:xfrm>
          <a:prstGeom prst="rect">
            <a:avLst/>
          </a:prstGeom>
        </p:spPr>
      </p:pic>
    </p:spTree>
    <p:extLst>
      <p:ext uri="{BB962C8B-B14F-4D97-AF65-F5344CB8AC3E}">
        <p14:creationId xmlns:p14="http://schemas.microsoft.com/office/powerpoint/2010/main" val="4163231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8633" y="334800"/>
            <a:ext cx="11233150" cy="382733"/>
          </a:xfrm>
        </p:spPr>
        <p:txBody>
          <a:bodyPr/>
          <a:lstStyle/>
          <a:p>
            <a:r>
              <a:rPr lang="de-DE" dirty="0"/>
              <a:t>Aufbau Thermoformanlage</a:t>
            </a:r>
          </a:p>
        </p:txBody>
      </p:sp>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000" b="1" i="0" u="none" strike="noStrike" kern="1200" cap="none" spc="0" normalizeH="0" baseline="0" noProof="0">
                <a:ln>
                  <a:noFill/>
                </a:ln>
                <a:solidFill>
                  <a:srgbClr val="A6BBC8"/>
                </a:solidFill>
                <a:effectLst/>
                <a:uLnTx/>
                <a:uFillTx/>
                <a:latin typeface="Frutiger LT Com 55 Roman" pitchFamily="34" charset="0"/>
                <a:ea typeface="+mn-ea"/>
                <a:cs typeface="+mn-cs"/>
              </a:rPr>
              <a:t> </a:t>
            </a:r>
          </a:p>
        </p:txBody>
      </p:sp>
      <p:sp>
        <p:nvSpPr>
          <p:cNvPr id="5" name="Foliennummernplatzhalter 4"/>
          <p:cNvSpPr>
            <a:spLocks noGrp="1"/>
          </p:cNvSpPr>
          <p:nvPr>
            <p:ph type="sldNum" sz="quarter" idx="4"/>
          </p:nvPr>
        </p:nvSpPr>
        <p:spPr/>
        <p:txBody>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de-DE" sz="800" b="0" i="0" u="none" strike="noStrike" kern="1200" cap="none" spc="0" normalizeH="0" baseline="0" noProof="0">
                <a:ln>
                  <a:noFill/>
                </a:ln>
                <a:solidFill>
                  <a:srgbClr val="A6BBC8"/>
                </a:solidFill>
                <a:effectLst/>
                <a:uLnTx/>
                <a:uFillTx/>
                <a:latin typeface="Frutiger LT Com 45 Light"/>
                <a:ea typeface="+mn-ea"/>
                <a:cs typeface="+mn-cs"/>
              </a:rPr>
              <a:t>Seite </a:t>
            </a:r>
            <a:fld id="{A06316EC-39FF-4C97-AA6E-29B761CE3E45}" type="slidenum">
              <a:rPr kumimoji="0" lang="de-DE" sz="800" b="0" i="0" u="none" strike="noStrike" kern="1200" cap="none" spc="0" normalizeH="0" baseline="0" noProof="0" smtClean="0">
                <a:ln>
                  <a:noFill/>
                </a:ln>
                <a:solidFill>
                  <a:srgbClr val="A6BBC8"/>
                </a:solidFill>
                <a:effectLst/>
                <a:uLnTx/>
                <a:uFillTx/>
                <a:latin typeface="Frutiger LT Com 45 Light"/>
                <a:ea typeface="+mn-ea"/>
                <a:cs typeface="+mn-cs"/>
              </a:rPr>
              <a:pPr marL="0" marR="0" lvl="0" indent="0" algn="l" defTabSz="914400" rtl="0" eaLnBrk="1" fontAlgn="auto" latinLnBrk="0" hangingPunct="1">
                <a:lnSpc>
                  <a:spcPct val="100000"/>
                </a:lnSpc>
                <a:spcBef>
                  <a:spcPct val="50000"/>
                </a:spcBef>
                <a:spcAft>
                  <a:spcPct val="0"/>
                </a:spcAft>
                <a:buClrTx/>
                <a:buSzTx/>
                <a:buFontTx/>
                <a:buNone/>
                <a:tabLst/>
                <a:defRPr/>
              </a:pPr>
              <a:t>27</a:t>
            </a:fld>
            <a:endParaRPr kumimoji="0" lang="de-DE" sz="800" b="0" i="0" u="none" strike="noStrike" kern="1200" cap="none" spc="0" normalizeH="0" baseline="0" noProof="0">
              <a:ln>
                <a:noFill/>
              </a:ln>
              <a:solidFill>
                <a:srgbClr val="A6BBC8"/>
              </a:solidFill>
              <a:effectLst/>
              <a:uLnTx/>
              <a:uFillTx/>
              <a:latin typeface="Frutiger LT Com 45 Light"/>
              <a:ea typeface="+mn-ea"/>
              <a:cs typeface="+mn-cs"/>
            </a:endParaRPr>
          </a:p>
        </p:txBody>
      </p:sp>
      <p:pic>
        <p:nvPicPr>
          <p:cNvPr id="7" name="Grafik 6">
            <a:extLst>
              <a:ext uri="{FF2B5EF4-FFF2-40B4-BE49-F238E27FC236}">
                <a16:creationId xmlns:a16="http://schemas.microsoft.com/office/drawing/2014/main" id="{82695024-1FE1-D205-8EE6-54A0A655CB23}"/>
              </a:ext>
            </a:extLst>
          </p:cNvPr>
          <p:cNvPicPr>
            <a:picLocks noChangeAspect="1"/>
          </p:cNvPicPr>
          <p:nvPr/>
        </p:nvPicPr>
        <p:blipFill rotWithShape="1">
          <a:blip r:embed="rId2"/>
          <a:srcRect b="12832"/>
          <a:stretch/>
        </p:blipFill>
        <p:spPr>
          <a:xfrm>
            <a:off x="1809750" y="1316206"/>
            <a:ext cx="8058150" cy="4225587"/>
          </a:xfrm>
          <a:prstGeom prst="rect">
            <a:avLst/>
          </a:prstGeom>
        </p:spPr>
      </p:pic>
    </p:spTree>
    <p:extLst>
      <p:ext uri="{BB962C8B-B14F-4D97-AF65-F5344CB8AC3E}">
        <p14:creationId xmlns:p14="http://schemas.microsoft.com/office/powerpoint/2010/main" val="3190115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vm-rb-01.lbf.fraunhofer.de/resourcespace/filestore/1/3/6/0_cb055b38f429000/1360mso_707060d8549e3a4.jpg?v=2013-02-15+11%3A38%3A09">
            <a:extLst>
              <a:ext uri="{FF2B5EF4-FFF2-40B4-BE49-F238E27FC236}">
                <a16:creationId xmlns:a16="http://schemas.microsoft.com/office/drawing/2014/main" id="{FF6F91D7-F7AF-4D68-953E-BE88009D77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899" b="26504"/>
          <a:stretch/>
        </p:blipFill>
        <p:spPr bwMode="auto">
          <a:xfrm>
            <a:off x="0" y="28795"/>
            <a:ext cx="12191035" cy="41122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kt 6" hidden="1">
            <a:extLst>
              <a:ext uri="{FF2B5EF4-FFF2-40B4-BE49-F238E27FC236}">
                <a16:creationId xmlns:a16="http://schemas.microsoft.com/office/drawing/2014/main" id="{D386BF06-4FE5-4ECB-9E48-683B65D8E9F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7" name="Objekt 6" hidden="1">
                        <a:extLst>
                          <a:ext uri="{FF2B5EF4-FFF2-40B4-BE49-F238E27FC236}">
                            <a16:creationId xmlns:a16="http://schemas.microsoft.com/office/drawing/2014/main" id="{D386BF06-4FE5-4ECB-9E48-683B65D8E9F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platzhalter 5">
            <a:extLst>
              <a:ext uri="{FF2B5EF4-FFF2-40B4-BE49-F238E27FC236}">
                <a16:creationId xmlns:a16="http://schemas.microsoft.com/office/drawing/2014/main" id="{837DBD4C-23EA-4997-B274-B0674ADF01A3}"/>
              </a:ext>
            </a:extLst>
          </p:cNvPr>
          <p:cNvSpPr>
            <a:spLocks noGrp="1"/>
          </p:cNvSpPr>
          <p:nvPr>
            <p:ph type="body" sz="quarter" idx="11"/>
          </p:nvPr>
        </p:nvSpPr>
        <p:spPr bwMode="gray">
          <a:xfrm>
            <a:off x="1" y="2952020"/>
            <a:ext cx="5916612" cy="3532095"/>
          </a:xfrm>
          <a:gradFill>
            <a:gsLst>
              <a:gs pos="34000">
                <a:srgbClr val="00779A">
                  <a:alpha val="95000"/>
                </a:srgbClr>
              </a:gs>
              <a:gs pos="0">
                <a:srgbClr val="014A6B">
                  <a:alpha val="95000"/>
                </a:srgbClr>
              </a:gs>
              <a:gs pos="74000">
                <a:schemeClr val="accent5">
                  <a:lumMod val="90000"/>
                  <a:lumOff val="10000"/>
                  <a:alpha val="95000"/>
                </a:schemeClr>
              </a:gs>
              <a:gs pos="100000">
                <a:srgbClr val="09B2AC">
                  <a:alpha val="95000"/>
                </a:srgbClr>
              </a:gs>
            </a:gsLst>
          </a:gradFill>
        </p:spPr>
        <p:txBody>
          <a:bodyPr/>
          <a:lstStyle/>
          <a:p>
            <a:r>
              <a:rPr lang="de-DE" dirty="0"/>
              <a:t>Kontakt</a:t>
            </a:r>
          </a:p>
          <a:p>
            <a:pPr lvl="1"/>
            <a:r>
              <a:rPr lang="de-DE" dirty="0"/>
              <a:t>—</a:t>
            </a:r>
          </a:p>
          <a:p>
            <a:pPr lvl="2"/>
            <a:r>
              <a:rPr lang="de-DE" dirty="0"/>
              <a:t>Dr. Christian Beinert</a:t>
            </a:r>
          </a:p>
          <a:p>
            <a:pPr lvl="2"/>
            <a:r>
              <a:rPr lang="de-DE" dirty="0"/>
              <a:t>Abteilungsleiter Kunststoffverarbeitung und Bauteilauslegung</a:t>
            </a:r>
          </a:p>
          <a:p>
            <a:pPr lvl="2"/>
            <a:r>
              <a:rPr lang="de-DE" dirty="0"/>
              <a:t>Bereich Kunststoffe</a:t>
            </a:r>
          </a:p>
          <a:p>
            <a:pPr lvl="2"/>
            <a:r>
              <a:rPr lang="de-DE" dirty="0"/>
              <a:t>Tel. </a:t>
            </a:r>
            <a:r>
              <a:rPr lang="fr-FR" sz="1600" dirty="0"/>
              <a:t>+49 6151 705-8735</a:t>
            </a:r>
            <a:endParaRPr lang="de-DE" dirty="0"/>
          </a:p>
          <a:p>
            <a:pPr lvl="2"/>
            <a:r>
              <a:rPr lang="de-DE" dirty="0"/>
              <a:t>christian.beinert@lbf.fraunhofer.de</a:t>
            </a:r>
          </a:p>
        </p:txBody>
      </p:sp>
      <p:pic>
        <p:nvPicPr>
          <p:cNvPr id="9" name="lbf_rgb_modul">
            <a:extLst>
              <a:ext uri="{FF2B5EF4-FFF2-40B4-BE49-F238E27FC236}">
                <a16:creationId xmlns:a16="http://schemas.microsoft.com/office/drawing/2014/main" id="{E09A015B-8EB4-4B21-82FC-FF2586A1BB91}"/>
              </a:ext>
            </a:extLst>
          </p:cNvPr>
          <p:cNvPicPr>
            <a:picLocks noChangeAspect="1"/>
          </p:cNvPicPr>
          <p:nvPr/>
        </p:nvPicPr>
        <p:blipFill>
          <a:blip r:embed="rId6"/>
          <a:stretch>
            <a:fillRect/>
          </a:stretch>
        </p:blipFill>
        <p:spPr>
          <a:xfrm>
            <a:off x="9192575" y="476250"/>
            <a:ext cx="2520000" cy="917000"/>
          </a:xfrm>
          <a:prstGeom prst="rect">
            <a:avLst/>
          </a:prstGeom>
        </p:spPr>
      </p:pic>
      <p:sp>
        <p:nvSpPr>
          <p:cNvPr id="8" name="Textfeld 7">
            <a:extLst>
              <a:ext uri="{FF2B5EF4-FFF2-40B4-BE49-F238E27FC236}">
                <a16:creationId xmlns:a16="http://schemas.microsoft.com/office/drawing/2014/main" id="{AD9CB0C3-D084-44A5-AAF4-0117B2F6282A}"/>
              </a:ext>
            </a:extLst>
          </p:cNvPr>
          <p:cNvSpPr txBox="1"/>
          <p:nvPr/>
        </p:nvSpPr>
        <p:spPr>
          <a:xfrm>
            <a:off x="8027661" y="4087372"/>
            <a:ext cx="2052320" cy="256480"/>
          </a:xfrm>
          <a:prstGeom prst="rect">
            <a:avLst/>
          </a:prstGeom>
          <a:noFill/>
        </p:spPr>
        <p:txBody>
          <a:bodyPr wrap="square" lIns="0" tIns="0" rIns="0" bIns="0" rtlCol="0">
            <a:spAutoFit/>
          </a:bodyPr>
          <a:lstStyle/>
          <a:p>
            <a:pPr algn="ctr">
              <a:lnSpc>
                <a:spcPts val="1960"/>
              </a:lnSpc>
              <a:buClr>
                <a:schemeClr val="accent1"/>
              </a:buClr>
            </a:pPr>
            <a:r>
              <a:rPr lang="de-DE" sz="2000" dirty="0">
                <a:solidFill>
                  <a:schemeClr val="bg1"/>
                </a:solidFill>
              </a:rPr>
              <a:t>30.06.2022</a:t>
            </a:r>
          </a:p>
        </p:txBody>
      </p:sp>
    </p:spTree>
    <p:extLst>
      <p:ext uri="{BB962C8B-B14F-4D97-AF65-F5344CB8AC3E}">
        <p14:creationId xmlns:p14="http://schemas.microsoft.com/office/powerpoint/2010/main" val="4270219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8633" y="334800"/>
            <a:ext cx="11233150" cy="382733"/>
          </a:xfrm>
        </p:spPr>
        <p:txBody>
          <a:bodyPr/>
          <a:lstStyle/>
          <a:p>
            <a:r>
              <a:rPr lang="de-DE" dirty="0"/>
              <a:t>Auswahl Anforderungen</a:t>
            </a:r>
          </a:p>
        </p:txBody>
      </p:sp>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000" b="1" i="0" u="none" strike="noStrike" kern="1200" cap="none" spc="0" normalizeH="0" baseline="0" noProof="0">
                <a:ln>
                  <a:noFill/>
                </a:ln>
                <a:solidFill>
                  <a:srgbClr val="A6BBC8"/>
                </a:solidFill>
                <a:effectLst/>
                <a:uLnTx/>
                <a:uFillTx/>
                <a:latin typeface="Frutiger LT Com 55 Roman" pitchFamily="34" charset="0"/>
                <a:ea typeface="+mn-ea"/>
                <a:cs typeface="+mn-cs"/>
              </a:rPr>
              <a:t> </a:t>
            </a:r>
          </a:p>
        </p:txBody>
      </p:sp>
      <p:sp>
        <p:nvSpPr>
          <p:cNvPr id="5" name="Foliennummernplatzhalter 4"/>
          <p:cNvSpPr>
            <a:spLocks noGrp="1"/>
          </p:cNvSpPr>
          <p:nvPr>
            <p:ph type="sldNum" sz="quarter" idx="4"/>
          </p:nvPr>
        </p:nvSpPr>
        <p:spPr/>
        <p:txBody>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de-DE" sz="800" b="0" i="0" u="none" strike="noStrike" kern="1200" cap="none" spc="0" normalizeH="0" baseline="0" noProof="0">
                <a:ln>
                  <a:noFill/>
                </a:ln>
                <a:solidFill>
                  <a:srgbClr val="A6BBC8"/>
                </a:solidFill>
                <a:effectLst/>
                <a:uLnTx/>
                <a:uFillTx/>
                <a:latin typeface="Frutiger LT Com 45 Light"/>
                <a:ea typeface="+mn-ea"/>
                <a:cs typeface="+mn-cs"/>
              </a:rPr>
              <a:t>Seite </a:t>
            </a:r>
            <a:fld id="{A06316EC-39FF-4C97-AA6E-29B761CE3E45}" type="slidenum">
              <a:rPr kumimoji="0" lang="de-DE" sz="800" b="0" i="0" u="none" strike="noStrike" kern="1200" cap="none" spc="0" normalizeH="0" baseline="0" noProof="0" smtClean="0">
                <a:ln>
                  <a:noFill/>
                </a:ln>
                <a:solidFill>
                  <a:srgbClr val="A6BBC8"/>
                </a:solidFill>
                <a:effectLst/>
                <a:uLnTx/>
                <a:uFillTx/>
                <a:latin typeface="Frutiger LT Com 45 Light"/>
                <a:ea typeface="+mn-ea"/>
                <a:cs typeface="+mn-cs"/>
              </a:rPr>
              <a:pPr marL="0" marR="0" lvl="0" indent="0" algn="l" defTabSz="914400" rtl="0" eaLnBrk="1" fontAlgn="auto" latinLnBrk="0" hangingPunct="1">
                <a:lnSpc>
                  <a:spcPct val="100000"/>
                </a:lnSpc>
                <a:spcBef>
                  <a:spcPct val="50000"/>
                </a:spcBef>
                <a:spcAft>
                  <a:spcPct val="0"/>
                </a:spcAft>
                <a:buClrTx/>
                <a:buSzTx/>
                <a:buFontTx/>
                <a:buNone/>
                <a:tabLst/>
                <a:defRPr/>
              </a:pPr>
              <a:t>3</a:t>
            </a:fld>
            <a:endParaRPr kumimoji="0" lang="de-DE" sz="800" b="0" i="0" u="none" strike="noStrike" kern="1200" cap="none" spc="0" normalizeH="0" baseline="0" noProof="0">
              <a:ln>
                <a:noFill/>
              </a:ln>
              <a:solidFill>
                <a:srgbClr val="A6BBC8"/>
              </a:solidFill>
              <a:effectLst/>
              <a:uLnTx/>
              <a:uFillTx/>
              <a:latin typeface="Frutiger LT Com 45 Light"/>
              <a:ea typeface="+mn-ea"/>
              <a:cs typeface="+mn-cs"/>
            </a:endParaRPr>
          </a:p>
        </p:txBody>
      </p:sp>
      <p:sp>
        <p:nvSpPr>
          <p:cNvPr id="9" name="Inhaltsplatzhalter 2">
            <a:extLst>
              <a:ext uri="{FF2B5EF4-FFF2-40B4-BE49-F238E27FC236}">
                <a16:creationId xmlns:a16="http://schemas.microsoft.com/office/drawing/2014/main" id="{0BB8CC42-1F51-908B-806A-23B7BBC22F4D}"/>
              </a:ext>
            </a:extLst>
          </p:cNvPr>
          <p:cNvSpPr txBox="1">
            <a:spLocks/>
          </p:cNvSpPr>
          <p:nvPr/>
        </p:nvSpPr>
        <p:spPr bwMode="auto">
          <a:xfrm>
            <a:off x="226979" y="1431238"/>
            <a:ext cx="5712268" cy="4248150"/>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srgbClr val="000000"/>
                </a:solidFill>
                <a:effectLst/>
                <a:uLnTx/>
                <a:uFillTx/>
                <a:latin typeface="Frutiger LT Com 45 Light"/>
                <a:ea typeface="+mn-ea"/>
                <a:cs typeface="+mn-cs"/>
              </a:rPr>
              <a:t>F</a:t>
            </a:r>
            <a:r>
              <a:rPr kumimoji="0" lang="de-DE" sz="1400" b="0" i="0" u="none" strike="noStrike" kern="0" cap="none" spc="0" normalizeH="0" baseline="0" noProof="0" dirty="0" err="1">
                <a:ln>
                  <a:noFill/>
                </a:ln>
                <a:solidFill>
                  <a:srgbClr val="000000"/>
                </a:solidFill>
                <a:effectLst/>
                <a:uLnTx/>
                <a:uFillTx/>
                <a:latin typeface="Frutiger LT Com 45 Light"/>
                <a:ea typeface="+mn-ea"/>
                <a:cs typeface="+mn-cs"/>
              </a:rPr>
              <a:t>ür</a:t>
            </a:r>
            <a:r>
              <a:rPr kumimoji="0" lang="de-DE" sz="1400" b="0" i="0" u="none" strike="noStrike" kern="0" cap="none" spc="0" normalizeH="0" baseline="0" noProof="0" dirty="0">
                <a:ln>
                  <a:noFill/>
                </a:ln>
                <a:solidFill>
                  <a:srgbClr val="000000"/>
                </a:solidFill>
                <a:effectLst/>
                <a:uLnTx/>
                <a:uFillTx/>
                <a:latin typeface="Frutiger LT Com 45 Light"/>
                <a:ea typeface="+mn-ea"/>
                <a:cs typeface="+mn-cs"/>
              </a:rPr>
              <a:t> Heiß- und Kaltgetränke zum Verzehr außer Haus geeignet</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srgbClr val="000000"/>
                </a:solidFill>
                <a:effectLst/>
                <a:uLnTx/>
                <a:uFillTx/>
                <a:latin typeface="Frutiger LT Com 45 Light"/>
                <a:ea typeface="+mn-ea"/>
                <a:cs typeface="+mn-cs"/>
              </a:rPr>
              <a:t>Geeignet für Automatenrücknahmesysteme, Rückerstattung einer Pfandgebühr, dynamisches Pfand</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srgbClr val="000000"/>
                </a:solidFill>
                <a:effectLst/>
                <a:uLnTx/>
                <a:uFillTx/>
                <a:latin typeface="Frutiger LT Com 45 Light"/>
                <a:ea typeface="+mn-ea"/>
                <a:cs typeface="+mn-cs"/>
              </a:rPr>
              <a:t>Größtmögliche Wiederverwertung im Sinne eines Mehrwegsystem</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srgbClr val="000000"/>
                </a:solidFill>
                <a:effectLst/>
                <a:uLnTx/>
                <a:uFillTx/>
                <a:latin typeface="Frutiger LT Com 45 Light"/>
                <a:ea typeface="+mn-ea"/>
                <a:cs typeface="+mn-cs"/>
              </a:rPr>
              <a:t>Integration eines RFID-Chips – Smart </a:t>
            </a:r>
            <a:r>
              <a:rPr kumimoji="0" lang="de-DE" sz="1400" b="0" i="0" u="none" strike="noStrike" kern="0" cap="none" spc="0" normalizeH="0" baseline="0" noProof="0" dirty="0" err="1">
                <a:ln>
                  <a:noFill/>
                </a:ln>
                <a:solidFill>
                  <a:srgbClr val="000000"/>
                </a:solidFill>
                <a:effectLst/>
                <a:uLnTx/>
                <a:uFillTx/>
                <a:latin typeface="Frutiger LT Com 45 Light"/>
                <a:ea typeface="+mn-ea"/>
                <a:cs typeface="+mn-cs"/>
              </a:rPr>
              <a:t>Functions</a:t>
            </a:r>
            <a:endParaRPr kumimoji="0" lang="de-DE" sz="1400" b="0" i="0" u="none" strike="noStrike" kern="0" cap="none" spc="0" normalizeH="0" baseline="0" noProof="0" dirty="0">
              <a:ln>
                <a:noFill/>
              </a:ln>
              <a:solidFill>
                <a:srgbClr val="000000"/>
              </a:solidFill>
              <a:effectLst/>
              <a:uLnTx/>
              <a:uFillTx/>
              <a:latin typeface="Frutiger LT Com 45 Light"/>
              <a:ea typeface="+mn-ea"/>
              <a:cs typeface="+mn-cs"/>
            </a:endParaRP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prstClr val="black"/>
                </a:solidFill>
                <a:effectLst/>
                <a:uLnTx/>
                <a:uFillTx/>
                <a:latin typeface="Frutiger LT Com 45 Light"/>
                <a:ea typeface="+mn-ea"/>
                <a:cs typeface="+mn-cs"/>
              </a:rPr>
              <a:t>Wiederverwendung ohne Spülvorgang</a:t>
            </a:r>
          </a:p>
          <a:p>
            <a:pPr marL="1080000" marR="0" lvl="2"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prstClr val="black"/>
                </a:solidFill>
                <a:effectLst/>
                <a:uLnTx/>
                <a:uFillTx/>
                <a:latin typeface="Frutiger LT Com 45 Light"/>
                <a:ea typeface="+mn-ea"/>
                <a:cs typeface="+mn-cs"/>
              </a:rPr>
              <a:t>Handling-Layer; System-Layer; Content-Layer</a:t>
            </a:r>
          </a:p>
          <a:p>
            <a:pPr marL="1440000" marR="0" lvl="3"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prstClr val="black"/>
                </a:solidFill>
                <a:effectLst/>
                <a:uLnTx/>
                <a:uFillTx/>
                <a:latin typeface="Frutiger LT Com 45 Light"/>
                <a:ea typeface="+mn-ea"/>
                <a:cs typeface="+mn-cs"/>
              </a:rPr>
              <a:t>Automatisiert trennbar</a:t>
            </a:r>
          </a:p>
          <a:p>
            <a:pPr marL="1440000" marR="0" lvl="3"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prstClr val="black"/>
                </a:solidFill>
                <a:effectLst/>
                <a:uLnTx/>
                <a:uFillTx/>
                <a:latin typeface="Frutiger LT Com 45 Light"/>
                <a:ea typeface="+mn-ea"/>
                <a:cs typeface="+mn-cs"/>
              </a:rPr>
              <a:t>Werkstofflich recyclingfähig</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prstClr val="black"/>
                </a:solidFill>
                <a:effectLst/>
                <a:uLnTx/>
                <a:uFillTx/>
                <a:latin typeface="Frutiger LT Com 45 Light"/>
                <a:ea typeface="+mn-ea"/>
                <a:cs typeface="+mn-cs"/>
              </a:rPr>
              <a:t>Anbindung des Deckels an den Becher</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prstClr val="black"/>
                </a:solidFill>
                <a:effectLst/>
                <a:uLnTx/>
                <a:uFillTx/>
                <a:latin typeface="Frutiger LT Com 45 Light"/>
                <a:ea typeface="+mn-ea"/>
                <a:cs typeface="+mn-cs"/>
              </a:rPr>
              <a:t>Nutzung kommerzieller Materialien</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lang="de-DE" sz="1400" kern="0" dirty="0">
                <a:solidFill>
                  <a:prstClr val="black"/>
                </a:solidFill>
                <a:latin typeface="Frutiger LT Com 45 Light"/>
              </a:rPr>
              <a:t>Handling-Layer</a:t>
            </a:r>
            <a:r>
              <a:rPr kumimoji="0" lang="de-DE" sz="1400" b="0" i="0" u="none" strike="noStrike" kern="0" cap="none" spc="0" normalizeH="0" baseline="0" noProof="0" dirty="0">
                <a:ln>
                  <a:noFill/>
                </a:ln>
                <a:solidFill>
                  <a:prstClr val="black"/>
                </a:solidFill>
                <a:effectLst/>
                <a:uLnTx/>
                <a:uFillTx/>
                <a:latin typeface="Frutiger LT Com 45 Light"/>
                <a:ea typeface="+mn-ea"/>
                <a:cs typeface="+mn-cs"/>
              </a:rPr>
              <a:t> soll individuell gestaltbar sein (bei jeder Wiederverwendung)</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prstClr val="black"/>
                </a:solidFill>
                <a:effectLst/>
                <a:uLnTx/>
                <a:uFillTx/>
                <a:latin typeface="Frutiger LT Com 45 Light"/>
                <a:ea typeface="+mn-ea"/>
                <a:cs typeface="+mn-cs"/>
              </a:rPr>
              <a:t>Unterschiedliche Größen (Becher, Schüssel) sollen nach dem gleichen Prinzip realisierbar sein</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endParaRPr kumimoji="0" lang="de-DE" sz="1400" b="0" i="0" u="none" strike="noStrike" kern="0" cap="none" spc="0" normalizeH="0" baseline="0" noProof="0" dirty="0">
              <a:ln>
                <a:noFill/>
              </a:ln>
              <a:solidFill>
                <a:prstClr val="black"/>
              </a:solidFill>
              <a:effectLst/>
              <a:uLnTx/>
              <a:uFillTx/>
              <a:latin typeface="Frutiger LT Com 45 Light"/>
              <a:ea typeface="+mn-ea"/>
              <a:cs typeface="+mn-cs"/>
            </a:endParaRPr>
          </a:p>
          <a:p>
            <a:pPr marL="1080000" marR="0" lvl="2"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endParaRPr kumimoji="0" lang="de-DE" sz="1800" b="0" i="0" u="none" strike="noStrike" kern="0" cap="none" spc="0" normalizeH="0" baseline="0" noProof="0" dirty="0">
              <a:ln>
                <a:noFill/>
              </a:ln>
              <a:solidFill>
                <a:srgbClr val="000000"/>
              </a:solidFill>
              <a:effectLst/>
              <a:uLnTx/>
              <a:uFillTx/>
              <a:latin typeface="Frutiger LT Com 55 Roman"/>
              <a:ea typeface="+mn-ea"/>
              <a:cs typeface="+mn-cs"/>
            </a:endParaRPr>
          </a:p>
        </p:txBody>
      </p:sp>
      <p:cxnSp>
        <p:nvCxnSpPr>
          <p:cNvPr id="12" name="Gerader Verbinder 11">
            <a:extLst>
              <a:ext uri="{FF2B5EF4-FFF2-40B4-BE49-F238E27FC236}">
                <a16:creationId xmlns:a16="http://schemas.microsoft.com/office/drawing/2014/main" id="{083411C8-F8D0-CBFD-17AE-072FF5A055C5}"/>
              </a:ext>
            </a:extLst>
          </p:cNvPr>
          <p:cNvCxnSpPr/>
          <p:nvPr/>
        </p:nvCxnSpPr>
        <p:spPr>
          <a:xfrm>
            <a:off x="6209211" y="1431238"/>
            <a:ext cx="0" cy="4432663"/>
          </a:xfrm>
          <a:prstGeom prst="line">
            <a:avLst/>
          </a:prstGeom>
          <a:ln w="5715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Inhaltsplatzhalter 2">
            <a:extLst>
              <a:ext uri="{FF2B5EF4-FFF2-40B4-BE49-F238E27FC236}">
                <a16:creationId xmlns:a16="http://schemas.microsoft.com/office/drawing/2014/main" id="{E5D9AC62-3841-6403-CE21-BDE052D50DF4}"/>
              </a:ext>
            </a:extLst>
          </p:cNvPr>
          <p:cNvSpPr txBox="1">
            <a:spLocks/>
          </p:cNvSpPr>
          <p:nvPr/>
        </p:nvSpPr>
        <p:spPr bwMode="auto">
          <a:xfrm>
            <a:off x="6209211" y="1431238"/>
            <a:ext cx="5712268" cy="4248150"/>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srgbClr val="000000"/>
                </a:solidFill>
                <a:effectLst/>
                <a:uLnTx/>
                <a:uFillTx/>
                <a:latin typeface="Frutiger LT Com 45 Light"/>
                <a:ea typeface="+mn-ea"/>
                <a:cs typeface="+mn-cs"/>
              </a:rPr>
              <a:t>Deutliche Unterscheidung und Abgrenzung zu  bisheriger Ansätze</a:t>
            </a:r>
            <a:endParaRPr kumimoji="0" lang="de-DE" sz="1400" b="0" i="0" u="none" strike="noStrike" kern="0" cap="none" spc="0" normalizeH="0" baseline="0" noProof="0" dirty="0">
              <a:ln>
                <a:noFill/>
              </a:ln>
              <a:solidFill>
                <a:prstClr val="black"/>
              </a:solidFill>
              <a:effectLst/>
              <a:uLnTx/>
              <a:uFillTx/>
              <a:latin typeface="Frutiger LT Com 45 Light"/>
              <a:ea typeface="+mn-ea"/>
              <a:cs typeface="+mn-cs"/>
            </a:endParaRP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prstClr val="black"/>
                </a:solidFill>
                <a:effectLst/>
                <a:uLnTx/>
                <a:uFillTx/>
                <a:latin typeface="Frutiger LT Com 45 Light"/>
                <a:ea typeface="+mn-ea"/>
                <a:cs typeface="+mn-cs"/>
              </a:rPr>
              <a:t>Kein lokales System angestrebt</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prstClr val="black"/>
                </a:solidFill>
                <a:effectLst/>
                <a:uLnTx/>
                <a:uFillTx/>
                <a:latin typeface="Frutiger LT Com 45 Light"/>
                <a:ea typeface="+mn-ea"/>
                <a:cs typeface="+mn-cs"/>
              </a:rPr>
              <a:t>Keine Reinigung durch klassisches Spülen, kein mechanischer und chemischer Verschleiß</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0" u="none" strike="noStrike" kern="0" cap="none" spc="0" normalizeH="0" baseline="0" noProof="0" dirty="0">
                <a:ln>
                  <a:noFill/>
                </a:ln>
                <a:solidFill>
                  <a:prstClr val="black"/>
                </a:solidFill>
                <a:effectLst/>
                <a:uLnTx/>
                <a:uFillTx/>
                <a:latin typeface="Frutiger LT Com 45 Light"/>
                <a:ea typeface="+mn-ea"/>
                <a:cs typeface="+mn-cs"/>
              </a:rPr>
              <a:t>Unbegrenzt individualisierbar</a:t>
            </a:r>
          </a:p>
          <a:p>
            <a:pPr marL="1080000" marR="0" lvl="2"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endParaRPr kumimoji="0" lang="de-DE" sz="1800" b="0" i="0" u="none" strike="noStrike" kern="0" cap="none" spc="0" normalizeH="0" baseline="0" noProof="0" dirty="0">
              <a:ln>
                <a:noFill/>
              </a:ln>
              <a:solidFill>
                <a:srgbClr val="000000"/>
              </a:solidFill>
              <a:effectLst/>
              <a:uLnTx/>
              <a:uFillTx/>
              <a:latin typeface="Frutiger LT Com 55 Roman"/>
              <a:ea typeface="+mn-ea"/>
              <a:cs typeface="+mn-cs"/>
            </a:endParaRPr>
          </a:p>
        </p:txBody>
      </p:sp>
      <p:pic>
        <p:nvPicPr>
          <p:cNvPr id="14" name="Grafik 13">
            <a:extLst>
              <a:ext uri="{FF2B5EF4-FFF2-40B4-BE49-F238E27FC236}">
                <a16:creationId xmlns:a16="http://schemas.microsoft.com/office/drawing/2014/main" id="{134DCDB1-75D7-1F96-811B-3AC322D51C25}"/>
              </a:ext>
            </a:extLst>
          </p:cNvPr>
          <p:cNvPicPr>
            <a:picLocks noChangeAspect="1"/>
          </p:cNvPicPr>
          <p:nvPr/>
        </p:nvPicPr>
        <p:blipFill>
          <a:blip r:embed="rId2"/>
          <a:stretch>
            <a:fillRect/>
          </a:stretch>
        </p:blipFill>
        <p:spPr>
          <a:xfrm>
            <a:off x="6725194" y="3206545"/>
            <a:ext cx="2705464" cy="1451007"/>
          </a:xfrm>
          <a:prstGeom prst="rect">
            <a:avLst/>
          </a:prstGeom>
        </p:spPr>
      </p:pic>
      <p:pic>
        <p:nvPicPr>
          <p:cNvPr id="15" name="Grafik 14">
            <a:extLst>
              <a:ext uri="{FF2B5EF4-FFF2-40B4-BE49-F238E27FC236}">
                <a16:creationId xmlns:a16="http://schemas.microsoft.com/office/drawing/2014/main" id="{2C65E817-BCD8-DE3A-DE22-A5F01D3F4CB5}"/>
              </a:ext>
            </a:extLst>
          </p:cNvPr>
          <p:cNvPicPr>
            <a:picLocks noChangeAspect="1"/>
          </p:cNvPicPr>
          <p:nvPr/>
        </p:nvPicPr>
        <p:blipFill rotWithShape="1">
          <a:blip r:embed="rId3"/>
          <a:srcRect l="30744" r="33849"/>
          <a:stretch/>
        </p:blipFill>
        <p:spPr>
          <a:xfrm>
            <a:off x="9807389" y="3840608"/>
            <a:ext cx="1737359" cy="2212502"/>
          </a:xfrm>
          <a:prstGeom prst="rect">
            <a:avLst/>
          </a:prstGeom>
        </p:spPr>
      </p:pic>
    </p:spTree>
    <p:extLst>
      <p:ext uri="{BB962C8B-B14F-4D97-AF65-F5344CB8AC3E}">
        <p14:creationId xmlns:p14="http://schemas.microsoft.com/office/powerpoint/2010/main" val="3299879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8633" y="334800"/>
            <a:ext cx="11233150" cy="382733"/>
          </a:xfrm>
        </p:spPr>
        <p:txBody>
          <a:bodyPr/>
          <a:lstStyle/>
          <a:p>
            <a:r>
              <a:rPr lang="de-DE" dirty="0"/>
              <a:t>Design /Aufbau</a:t>
            </a:r>
          </a:p>
        </p:txBody>
      </p:sp>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spcBef>
                <a:spcPct val="50000"/>
              </a:spcBef>
              <a:spcAft>
                <a:spcPct val="0"/>
              </a:spcAft>
              <a:buFontTx/>
              <a:buNone/>
            </a:pPr>
            <a:r>
              <a:rPr lang="de-DE"/>
              <a:t> </a:t>
            </a:r>
          </a:p>
        </p:txBody>
      </p:sp>
      <p:sp>
        <p:nvSpPr>
          <p:cNvPr id="5" name="Foliennummernplatzhalter 4"/>
          <p:cNvSpPr>
            <a:spLocks noGrp="1"/>
          </p:cNvSpPr>
          <p:nvPr>
            <p:ph type="sldNum" sz="quarter" idx="4"/>
          </p:nvPr>
        </p:nvSpPr>
        <p:spPr/>
        <p:txBody>
          <a:body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4</a:t>
            </a:fld>
            <a:endParaRPr lang="de-DE"/>
          </a:p>
        </p:txBody>
      </p:sp>
      <p:pic>
        <p:nvPicPr>
          <p:cNvPr id="6" name="Picture 4">
            <a:extLst>
              <a:ext uri="{FF2B5EF4-FFF2-40B4-BE49-F238E27FC236}">
                <a16:creationId xmlns:a16="http://schemas.microsoft.com/office/drawing/2014/main" id="{238C9FF6-0FEB-473B-AC74-EC9BB7010C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489" t="25391" r="22688" b="12587"/>
          <a:stretch>
            <a:fillRect/>
          </a:stretch>
        </p:blipFill>
        <p:spPr bwMode="auto">
          <a:xfrm>
            <a:off x="534916" y="1360362"/>
            <a:ext cx="2683106" cy="2913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1">
            <a:extLst>
              <a:ext uri="{FF2B5EF4-FFF2-40B4-BE49-F238E27FC236}">
                <a16:creationId xmlns:a16="http://schemas.microsoft.com/office/drawing/2014/main" id="{9A165D53-476A-454B-AD9E-E1486E025B1B}"/>
              </a:ext>
            </a:extLst>
          </p:cNvPr>
          <p:cNvSpPr txBox="1"/>
          <p:nvPr/>
        </p:nvSpPr>
        <p:spPr>
          <a:xfrm>
            <a:off x="329492" y="4548789"/>
            <a:ext cx="5329628" cy="1446550"/>
          </a:xfrm>
          <a:prstGeom prst="rect">
            <a:avLst/>
          </a:prstGeom>
          <a:noFill/>
        </p:spPr>
        <p:txBody>
          <a:bodyPr wrap="square" rtlCol="0">
            <a:spAutoFit/>
          </a:bodyPr>
          <a:lstStyle/>
          <a:p>
            <a:pPr marL="285750" indent="-285750">
              <a:buClr>
                <a:schemeClr val="accent1"/>
              </a:buClr>
              <a:buSzPct val="150000"/>
              <a:buFont typeface="Wingdings" panose="05000000000000000000" pitchFamily="2" charset="2"/>
              <a:buChar char="§"/>
            </a:pPr>
            <a:r>
              <a:rPr lang="de-DE" sz="1400" dirty="0">
                <a:latin typeface="Frutiger 45 Light" panose="020B0300000000000000" pitchFamily="34" charset="0"/>
              </a:rPr>
              <a:t>Ein System-Layer soll vollständig von einer sehr dünnen Folie (Content-Layer, Handling-Layer, Boden) geschützt werden </a:t>
            </a:r>
          </a:p>
          <a:p>
            <a:pPr marL="285750" indent="-285750">
              <a:buClr>
                <a:schemeClr val="accent1"/>
              </a:buClr>
              <a:buSzPct val="150000"/>
              <a:buFont typeface="Wingdings" panose="05000000000000000000" pitchFamily="2" charset="2"/>
              <a:buChar char="§"/>
            </a:pPr>
            <a:r>
              <a:rPr lang="de-DE" sz="1400" dirty="0">
                <a:latin typeface="Frutiger 45 Light" panose="020B0300000000000000" pitchFamily="34" charset="0"/>
              </a:rPr>
              <a:t>Keine Alterung des System-Layer durch Waschprozesse</a:t>
            </a:r>
          </a:p>
          <a:p>
            <a:pPr marL="285750" indent="-285750">
              <a:buClr>
                <a:schemeClr val="accent1"/>
              </a:buClr>
              <a:buSzPct val="150000"/>
              <a:buFont typeface="Wingdings" panose="05000000000000000000" pitchFamily="2" charset="2"/>
              <a:buChar char="§"/>
            </a:pPr>
            <a:r>
              <a:rPr lang="de-DE" sz="1400" dirty="0">
                <a:latin typeface="Frutiger 45 Light" panose="020B0300000000000000" pitchFamily="34" charset="0"/>
              </a:rPr>
              <a:t>Die Aufbereitung des System-Layer erfolgt ohne jeglichen Einsatz von Chemikalien und/oder Reinigungsmitteln</a:t>
            </a:r>
          </a:p>
          <a:p>
            <a:endParaRPr lang="de-DE" dirty="0"/>
          </a:p>
        </p:txBody>
      </p:sp>
      <p:pic>
        <p:nvPicPr>
          <p:cNvPr id="8" name="Grafik 7">
            <a:extLst>
              <a:ext uri="{FF2B5EF4-FFF2-40B4-BE49-F238E27FC236}">
                <a16:creationId xmlns:a16="http://schemas.microsoft.com/office/drawing/2014/main" id="{77569EDE-6F6C-834F-7DF8-929AC03AC4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73" t="18312" r="52550" b="15770"/>
          <a:stretch/>
        </p:blipFill>
        <p:spPr bwMode="auto">
          <a:xfrm>
            <a:off x="3300549" y="1914156"/>
            <a:ext cx="2358571" cy="2497310"/>
          </a:xfrm>
          <a:prstGeom prst="rect">
            <a:avLst/>
          </a:prstGeom>
          <a:ln>
            <a:noFill/>
          </a:ln>
          <a:extLst>
            <a:ext uri="{53640926-AAD7-44D8-BBD7-CCE9431645EC}">
              <a14:shadowObscured xmlns:a14="http://schemas.microsoft.com/office/drawing/2010/main"/>
            </a:ext>
          </a:extLst>
        </p:spPr>
      </p:pic>
      <p:grpSp>
        <p:nvGrpSpPr>
          <p:cNvPr id="14" name="Gruppieren 13">
            <a:extLst>
              <a:ext uri="{FF2B5EF4-FFF2-40B4-BE49-F238E27FC236}">
                <a16:creationId xmlns:a16="http://schemas.microsoft.com/office/drawing/2014/main" id="{BF510683-94C1-F906-11F9-9DB37CAF35A0}"/>
              </a:ext>
            </a:extLst>
          </p:cNvPr>
          <p:cNvGrpSpPr/>
          <p:nvPr/>
        </p:nvGrpSpPr>
        <p:grpSpPr>
          <a:xfrm>
            <a:off x="5616105" y="334800"/>
            <a:ext cx="6413374" cy="5578321"/>
            <a:chOff x="5616105" y="334800"/>
            <a:chExt cx="6413374" cy="5578321"/>
          </a:xfrm>
        </p:grpSpPr>
        <p:pic>
          <p:nvPicPr>
            <p:cNvPr id="20" name="Grafik 19">
              <a:extLst>
                <a:ext uri="{FF2B5EF4-FFF2-40B4-BE49-F238E27FC236}">
                  <a16:creationId xmlns:a16="http://schemas.microsoft.com/office/drawing/2014/main" id="{B949B265-320A-490E-796A-5EE371400260}"/>
                </a:ext>
              </a:extLst>
            </p:cNvPr>
            <p:cNvPicPr>
              <a:picLocks noChangeAspect="1"/>
            </p:cNvPicPr>
            <p:nvPr/>
          </p:nvPicPr>
          <p:blipFill>
            <a:blip r:embed="rId4"/>
            <a:stretch>
              <a:fillRect/>
            </a:stretch>
          </p:blipFill>
          <p:spPr>
            <a:xfrm>
              <a:off x="5976816" y="334800"/>
              <a:ext cx="5734967" cy="5578321"/>
            </a:xfrm>
            <a:prstGeom prst="rect">
              <a:avLst/>
            </a:prstGeom>
          </p:spPr>
        </p:pic>
        <p:sp>
          <p:nvSpPr>
            <p:cNvPr id="3" name="Textfeld 2">
              <a:extLst>
                <a:ext uri="{FF2B5EF4-FFF2-40B4-BE49-F238E27FC236}">
                  <a16:creationId xmlns:a16="http://schemas.microsoft.com/office/drawing/2014/main" id="{FEB55A93-6EB6-2D17-B73B-7BAAAA9F87C7}"/>
                </a:ext>
              </a:extLst>
            </p:cNvPr>
            <p:cNvSpPr txBox="1"/>
            <p:nvPr/>
          </p:nvSpPr>
          <p:spPr>
            <a:xfrm>
              <a:off x="5946122" y="2817252"/>
              <a:ext cx="1173519" cy="494623"/>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dirty="0"/>
                <a:t>System-Layer</a:t>
              </a:r>
              <a:endParaRPr lang="de-DE" sz="1400" dirty="0"/>
            </a:p>
            <a:p>
              <a:pPr marL="180000" indent="-180000" algn="l">
                <a:lnSpc>
                  <a:spcPts val="1960"/>
                </a:lnSpc>
                <a:buClr>
                  <a:schemeClr val="accent1"/>
                </a:buClr>
                <a:buFont typeface="Wingdings" panose="05000000000000000000" pitchFamily="2" charset="2"/>
                <a:buChar char="§"/>
              </a:pPr>
              <a:endParaRPr lang="de-DE" sz="1400" dirty="0"/>
            </a:p>
          </p:txBody>
        </p:sp>
        <p:sp>
          <p:nvSpPr>
            <p:cNvPr id="7" name="Textfeld 6">
              <a:extLst>
                <a:ext uri="{FF2B5EF4-FFF2-40B4-BE49-F238E27FC236}">
                  <a16:creationId xmlns:a16="http://schemas.microsoft.com/office/drawing/2014/main" id="{90478181-BACA-92AF-1E20-B4498A226F0A}"/>
                </a:ext>
              </a:extLst>
            </p:cNvPr>
            <p:cNvSpPr txBox="1"/>
            <p:nvPr/>
          </p:nvSpPr>
          <p:spPr>
            <a:xfrm>
              <a:off x="10561359" y="1689704"/>
              <a:ext cx="1371561" cy="494623"/>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dirty="0"/>
                <a:t>Content-Layer</a:t>
              </a:r>
              <a:endParaRPr lang="de-DE" sz="1400" dirty="0"/>
            </a:p>
            <a:p>
              <a:pPr marL="180000" indent="-180000" algn="l">
                <a:lnSpc>
                  <a:spcPts val="1960"/>
                </a:lnSpc>
                <a:buClr>
                  <a:schemeClr val="accent1"/>
                </a:buClr>
                <a:buFont typeface="Wingdings" panose="05000000000000000000" pitchFamily="2" charset="2"/>
                <a:buChar char="§"/>
              </a:pPr>
              <a:endParaRPr lang="de-DE" sz="1400" dirty="0"/>
            </a:p>
          </p:txBody>
        </p:sp>
        <p:sp>
          <p:nvSpPr>
            <p:cNvPr id="9" name="Textfeld 8">
              <a:extLst>
                <a:ext uri="{FF2B5EF4-FFF2-40B4-BE49-F238E27FC236}">
                  <a16:creationId xmlns:a16="http://schemas.microsoft.com/office/drawing/2014/main" id="{B528B90E-AE3D-B590-AC4B-0484E9A0456D}"/>
                </a:ext>
              </a:extLst>
            </p:cNvPr>
            <p:cNvSpPr txBox="1"/>
            <p:nvPr/>
          </p:nvSpPr>
          <p:spPr>
            <a:xfrm>
              <a:off x="10527069" y="4728209"/>
              <a:ext cx="1502410" cy="244682"/>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dirty="0"/>
                <a:t>Handling-Layer</a:t>
              </a:r>
            </a:p>
          </p:txBody>
        </p:sp>
        <p:sp>
          <p:nvSpPr>
            <p:cNvPr id="10" name="Textfeld 9">
              <a:extLst>
                <a:ext uri="{FF2B5EF4-FFF2-40B4-BE49-F238E27FC236}">
                  <a16:creationId xmlns:a16="http://schemas.microsoft.com/office/drawing/2014/main" id="{6B23ABD1-731A-70A2-737B-E3EC806123AE}"/>
                </a:ext>
              </a:extLst>
            </p:cNvPr>
            <p:cNvSpPr txBox="1"/>
            <p:nvPr/>
          </p:nvSpPr>
          <p:spPr>
            <a:xfrm>
              <a:off x="5755679" y="3678312"/>
              <a:ext cx="1142825" cy="494623"/>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dirty="0"/>
                <a:t>NFC-Chip</a:t>
              </a:r>
              <a:endParaRPr lang="de-DE" sz="1400" dirty="0"/>
            </a:p>
            <a:p>
              <a:pPr marL="180000" indent="-180000" algn="l">
                <a:lnSpc>
                  <a:spcPts val="1960"/>
                </a:lnSpc>
                <a:buClr>
                  <a:schemeClr val="accent1"/>
                </a:buClr>
                <a:buFont typeface="Wingdings" panose="05000000000000000000" pitchFamily="2" charset="2"/>
                <a:buChar char="§"/>
              </a:pPr>
              <a:endParaRPr lang="de-DE" sz="1400" dirty="0"/>
            </a:p>
          </p:txBody>
        </p:sp>
        <p:sp>
          <p:nvSpPr>
            <p:cNvPr id="11" name="Textfeld 10">
              <a:extLst>
                <a:ext uri="{FF2B5EF4-FFF2-40B4-BE49-F238E27FC236}">
                  <a16:creationId xmlns:a16="http://schemas.microsoft.com/office/drawing/2014/main" id="{45C2CD67-9E1E-0B2A-C0A8-458FA5C6A406}"/>
                </a:ext>
              </a:extLst>
            </p:cNvPr>
            <p:cNvSpPr txBox="1"/>
            <p:nvPr/>
          </p:nvSpPr>
          <p:spPr>
            <a:xfrm>
              <a:off x="5616105" y="4411466"/>
              <a:ext cx="1173519" cy="494623"/>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dirty="0"/>
                <a:t>Boden</a:t>
              </a:r>
              <a:endParaRPr lang="de-DE" sz="1400" dirty="0"/>
            </a:p>
            <a:p>
              <a:pPr marL="180000" indent="-180000" algn="l">
                <a:lnSpc>
                  <a:spcPts val="1960"/>
                </a:lnSpc>
                <a:buClr>
                  <a:schemeClr val="accent1"/>
                </a:buClr>
                <a:buFont typeface="Wingdings" panose="05000000000000000000" pitchFamily="2" charset="2"/>
                <a:buChar char="§"/>
              </a:pPr>
              <a:endParaRPr lang="de-DE" sz="1400" dirty="0"/>
            </a:p>
          </p:txBody>
        </p:sp>
        <p:sp>
          <p:nvSpPr>
            <p:cNvPr id="13" name="Textfeld 12">
              <a:extLst>
                <a:ext uri="{FF2B5EF4-FFF2-40B4-BE49-F238E27FC236}">
                  <a16:creationId xmlns:a16="http://schemas.microsoft.com/office/drawing/2014/main" id="{B65D6E49-B632-CE41-5DDC-4BFBFBDFFF9F}"/>
                </a:ext>
              </a:extLst>
            </p:cNvPr>
            <p:cNvSpPr txBox="1"/>
            <p:nvPr/>
          </p:nvSpPr>
          <p:spPr>
            <a:xfrm>
              <a:off x="10598032" y="764941"/>
              <a:ext cx="1173519" cy="494623"/>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dirty="0"/>
                <a:t>Deckel</a:t>
              </a:r>
              <a:endParaRPr lang="de-DE" sz="1400" dirty="0"/>
            </a:p>
            <a:p>
              <a:pPr marL="180000" indent="-180000" algn="l">
                <a:lnSpc>
                  <a:spcPts val="1960"/>
                </a:lnSpc>
                <a:buClr>
                  <a:schemeClr val="accent1"/>
                </a:buClr>
                <a:buFont typeface="Wingdings" panose="05000000000000000000" pitchFamily="2" charset="2"/>
                <a:buChar char="§"/>
              </a:pPr>
              <a:endParaRPr lang="de-DE" sz="1400" dirty="0"/>
            </a:p>
          </p:txBody>
        </p:sp>
      </p:grpSp>
      <p:pic>
        <p:nvPicPr>
          <p:cNvPr id="15" name="Grafik 14">
            <a:extLst>
              <a:ext uri="{FF2B5EF4-FFF2-40B4-BE49-F238E27FC236}">
                <a16:creationId xmlns:a16="http://schemas.microsoft.com/office/drawing/2014/main" id="{08981D0F-83E4-9E67-1336-20C75EE62E1C}"/>
              </a:ext>
            </a:extLst>
          </p:cNvPr>
          <p:cNvPicPr>
            <a:picLocks noChangeAspect="1"/>
          </p:cNvPicPr>
          <p:nvPr/>
        </p:nvPicPr>
        <p:blipFill>
          <a:blip r:embed="rId5"/>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406248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8633" y="334800"/>
            <a:ext cx="11233150" cy="382733"/>
          </a:xfrm>
        </p:spPr>
        <p:txBody>
          <a:bodyPr/>
          <a:lstStyle/>
          <a:p>
            <a:r>
              <a:rPr lang="de-DE" dirty="0"/>
              <a:t>Prozess - Aufbereitung</a:t>
            </a:r>
          </a:p>
        </p:txBody>
      </p:sp>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spcBef>
                <a:spcPct val="50000"/>
              </a:spcBef>
              <a:spcAft>
                <a:spcPct val="0"/>
              </a:spcAft>
              <a:buFontTx/>
              <a:buNone/>
            </a:pPr>
            <a:r>
              <a:rPr lang="de-DE"/>
              <a:t> </a:t>
            </a:r>
          </a:p>
        </p:txBody>
      </p:sp>
      <p:sp>
        <p:nvSpPr>
          <p:cNvPr id="5" name="Foliennummernplatzhalter 4"/>
          <p:cNvSpPr>
            <a:spLocks noGrp="1"/>
          </p:cNvSpPr>
          <p:nvPr>
            <p:ph type="sldNum" sz="quarter" idx="4"/>
          </p:nvPr>
        </p:nvSpPr>
        <p:spPr/>
        <p:txBody>
          <a:bodyPr/>
          <a:lstStyle/>
          <a:p>
            <a:pPr>
              <a:spcBef>
                <a:spcPct val="50000"/>
              </a:spcBef>
              <a:spcAft>
                <a:spcPct val="0"/>
              </a:spcAft>
              <a:buFontTx/>
              <a:buNone/>
            </a:pPr>
            <a:r>
              <a:rPr lang="de-DE" dirty="0"/>
              <a:t>Seite </a:t>
            </a:r>
            <a:fld id="{A06316EC-39FF-4C97-AA6E-29B761CE3E45}" type="slidenum">
              <a:rPr lang="de-DE" smtClean="0"/>
              <a:pPr>
                <a:spcBef>
                  <a:spcPct val="50000"/>
                </a:spcBef>
                <a:spcAft>
                  <a:spcPct val="0"/>
                </a:spcAft>
                <a:buFontTx/>
                <a:buNone/>
              </a:pPr>
              <a:t>5</a:t>
            </a:fld>
            <a:endParaRPr lang="de-DE" dirty="0"/>
          </a:p>
        </p:txBody>
      </p:sp>
      <p:sp>
        <p:nvSpPr>
          <p:cNvPr id="8" name="Inhaltsplatzhalter 2">
            <a:extLst>
              <a:ext uri="{FF2B5EF4-FFF2-40B4-BE49-F238E27FC236}">
                <a16:creationId xmlns:a16="http://schemas.microsoft.com/office/drawing/2014/main" id="{E30B1A04-BC81-7A78-AF56-43654D03D1E7}"/>
              </a:ext>
            </a:extLst>
          </p:cNvPr>
          <p:cNvSpPr txBox="1">
            <a:spLocks/>
          </p:cNvSpPr>
          <p:nvPr/>
        </p:nvSpPr>
        <p:spPr bwMode="auto">
          <a:xfrm>
            <a:off x="226979" y="1441398"/>
            <a:ext cx="4964782" cy="4248150"/>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lvl="1">
              <a:buClr>
                <a:srgbClr val="A8AFAF"/>
              </a:buClr>
              <a:defRPr/>
            </a:pPr>
            <a:r>
              <a:rPr lang="de-DE" sz="1400" kern="0" dirty="0">
                <a:solidFill>
                  <a:srgbClr val="000000"/>
                </a:solidFill>
                <a:latin typeface="Frutiger LT Com 45 Light"/>
              </a:rPr>
              <a:t>Bei der Aufbereitung wird in einem ersten Schritt der Handling-Layer automatisiert entfernt und separiert in einem eigenen Stoffstrom gesammelt. </a:t>
            </a:r>
          </a:p>
          <a:p>
            <a:pPr lvl="1">
              <a:buClr>
                <a:srgbClr val="A8AFAF"/>
              </a:buClr>
              <a:defRPr/>
            </a:pPr>
            <a:r>
              <a:rPr lang="de-DE" sz="1400" kern="0" dirty="0">
                <a:solidFill>
                  <a:srgbClr val="000000"/>
                </a:solidFill>
                <a:latin typeface="Frutiger LT Com 45 Light"/>
              </a:rPr>
              <a:t>Sobald der Handling-Layer entfernt wurde, wird der System-Layer mit einem sauberen Greifarm gehalten.</a:t>
            </a:r>
          </a:p>
          <a:p>
            <a:pPr lvl="1">
              <a:buClr>
                <a:srgbClr val="A8AFAF"/>
              </a:buClr>
              <a:defRPr/>
            </a:pPr>
            <a:r>
              <a:rPr lang="de-DE" sz="1400" kern="0" dirty="0">
                <a:solidFill>
                  <a:srgbClr val="000000"/>
                </a:solidFill>
                <a:latin typeface="Frutiger LT Com 45 Light"/>
              </a:rPr>
              <a:t>Nach der Entfernung des Handling-Layer wird eine Entnahme des </a:t>
            </a:r>
            <a:r>
              <a:rPr lang="de-DE" sz="1400" kern="0" dirty="0" err="1">
                <a:solidFill>
                  <a:srgbClr val="000000"/>
                </a:solidFill>
                <a:latin typeface="Frutiger LT Com 45 Light"/>
              </a:rPr>
              <a:t>Conten</a:t>
            </a:r>
            <a:r>
              <a:rPr lang="de-DE" sz="1400" kern="0" dirty="0">
                <a:solidFill>
                  <a:srgbClr val="000000"/>
                </a:solidFill>
                <a:latin typeface="Frutiger LT Com 45 Light"/>
              </a:rPr>
              <a:t>-Layer sowie des Becherbodens durch ein Handling-System möglich. </a:t>
            </a:r>
          </a:p>
          <a:p>
            <a:pPr lvl="1">
              <a:buClr>
                <a:srgbClr val="A8AFAF"/>
              </a:buClr>
              <a:defRPr/>
            </a:pPr>
            <a:r>
              <a:rPr lang="de-DE" sz="1400" kern="0" dirty="0">
                <a:solidFill>
                  <a:srgbClr val="000000"/>
                </a:solidFill>
                <a:latin typeface="Frutiger LT Com 45 Light"/>
              </a:rPr>
              <a:t>Der System-Layer wird anschließend in einer nachfolgenden Station mit einem neuen Content-Layer, Becherboden und Handling-Layer versehen. </a:t>
            </a:r>
            <a:endParaRPr kumimoji="0" lang="de-DE" sz="1400" b="0" i="0" u="none" strike="noStrike" kern="0" cap="none" spc="0" normalizeH="0" baseline="0" noProof="0" dirty="0">
              <a:ln>
                <a:noFill/>
              </a:ln>
              <a:solidFill>
                <a:srgbClr val="000000"/>
              </a:solidFill>
              <a:effectLst/>
              <a:uLnTx/>
              <a:uFillTx/>
              <a:latin typeface="Frutiger LT Com 45 Light"/>
            </a:endParaRPr>
          </a:p>
          <a:p>
            <a:pPr lvl="1">
              <a:buClr>
                <a:srgbClr val="A8AFAF"/>
              </a:buClr>
              <a:defRPr/>
            </a:pPr>
            <a:r>
              <a:rPr lang="de-DE" sz="1400" kern="0" dirty="0">
                <a:solidFill>
                  <a:srgbClr val="000000"/>
                </a:solidFill>
                <a:latin typeface="Frutiger LT Com 45 Light"/>
              </a:rPr>
              <a:t>Der Status „Aufbereitet“ wird im NFC-Chip hinterlegt</a:t>
            </a:r>
            <a:endParaRPr kumimoji="0" lang="de-DE" sz="1400" b="0" i="0" u="none" strike="noStrike" kern="0" cap="none" spc="0" normalizeH="0" baseline="0" noProof="0" dirty="0">
              <a:ln>
                <a:noFill/>
              </a:ln>
              <a:solidFill>
                <a:srgbClr val="000000"/>
              </a:solidFill>
              <a:effectLst/>
              <a:uLnTx/>
              <a:uFillTx/>
              <a:latin typeface="Frutiger LT Com 55 Roman"/>
            </a:endParaRPr>
          </a:p>
        </p:txBody>
      </p:sp>
      <p:pic>
        <p:nvPicPr>
          <p:cNvPr id="6" name="Grafik 5">
            <a:extLst>
              <a:ext uri="{FF2B5EF4-FFF2-40B4-BE49-F238E27FC236}">
                <a16:creationId xmlns:a16="http://schemas.microsoft.com/office/drawing/2014/main" id="{014E6EA0-BB95-0218-D9D4-BAF2DBCE2E46}"/>
              </a:ext>
            </a:extLst>
          </p:cNvPr>
          <p:cNvPicPr>
            <a:picLocks noChangeAspect="1"/>
          </p:cNvPicPr>
          <p:nvPr/>
        </p:nvPicPr>
        <p:blipFill>
          <a:blip r:embed="rId2"/>
          <a:stretch>
            <a:fillRect/>
          </a:stretch>
        </p:blipFill>
        <p:spPr>
          <a:xfrm>
            <a:off x="6353972" y="1368474"/>
            <a:ext cx="5357811" cy="3933282"/>
          </a:xfrm>
          <a:prstGeom prst="rect">
            <a:avLst/>
          </a:prstGeom>
        </p:spPr>
      </p:pic>
      <p:pic>
        <p:nvPicPr>
          <p:cNvPr id="3" name="Grafik 2">
            <a:extLst>
              <a:ext uri="{FF2B5EF4-FFF2-40B4-BE49-F238E27FC236}">
                <a16:creationId xmlns:a16="http://schemas.microsoft.com/office/drawing/2014/main" id="{E245EB56-CDEE-4790-7FFF-7AF1DD8EF1F8}"/>
              </a:ext>
            </a:extLst>
          </p:cNvPr>
          <p:cNvPicPr>
            <a:picLocks noChangeAspect="1"/>
          </p:cNvPicPr>
          <p:nvPr/>
        </p:nvPicPr>
        <p:blipFill>
          <a:blip r:embed="rId3"/>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257692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3">
            <a:extLst>
              <a:ext uri="{FF2B5EF4-FFF2-40B4-BE49-F238E27FC236}">
                <a16:creationId xmlns:a16="http://schemas.microsoft.com/office/drawing/2014/main" id="{7DB8CC11-7FE0-4468-A32D-F723BC2EDD45}"/>
              </a:ext>
            </a:extLst>
          </p:cNvPr>
          <p:cNvSpPr>
            <a:spLocks noGrp="1"/>
          </p:cNvSpPr>
          <p:nvPr>
            <p:ph type="title"/>
          </p:nvPr>
        </p:nvSpPr>
        <p:spPr>
          <a:xfrm>
            <a:off x="478633" y="334801"/>
            <a:ext cx="11233150" cy="661400"/>
          </a:xfrm>
        </p:spPr>
        <p:txBody>
          <a:bodyPr/>
          <a:lstStyle/>
          <a:p>
            <a:r>
              <a:rPr lang="de-DE" dirty="0"/>
              <a:t>Berechnungstool zur Abschätzung der Content-Layer-Gewichts</a:t>
            </a:r>
            <a:br>
              <a:rPr lang="de-DE" dirty="0"/>
            </a:br>
            <a:r>
              <a:rPr lang="de-DE" sz="1600" dirty="0" err="1"/>
              <a:t>Bsp</a:t>
            </a:r>
            <a:r>
              <a:rPr lang="de-DE" sz="1600" dirty="0"/>
              <a:t>: PP</a:t>
            </a:r>
            <a:endParaRPr lang="de-DE" dirty="0"/>
          </a:p>
        </p:txBody>
      </p:sp>
      <p:pic>
        <p:nvPicPr>
          <p:cNvPr id="3" name="Grafik 2">
            <a:extLst>
              <a:ext uri="{FF2B5EF4-FFF2-40B4-BE49-F238E27FC236}">
                <a16:creationId xmlns:a16="http://schemas.microsoft.com/office/drawing/2014/main" id="{F273CA3B-18F6-63D6-DB60-21CB47A7E52E}"/>
              </a:ext>
            </a:extLst>
          </p:cNvPr>
          <p:cNvPicPr>
            <a:picLocks noChangeAspect="1"/>
          </p:cNvPicPr>
          <p:nvPr/>
        </p:nvPicPr>
        <p:blipFill>
          <a:blip r:embed="rId2"/>
          <a:stretch>
            <a:fillRect/>
          </a:stretch>
        </p:blipFill>
        <p:spPr>
          <a:xfrm>
            <a:off x="1472997" y="1144904"/>
            <a:ext cx="9401175" cy="4933950"/>
          </a:xfrm>
          <a:prstGeom prst="rect">
            <a:avLst/>
          </a:prstGeom>
        </p:spPr>
      </p:pic>
      <p:sp>
        <p:nvSpPr>
          <p:cNvPr id="2" name="Foliennummernplatzhalter 4">
            <a:extLst>
              <a:ext uri="{FF2B5EF4-FFF2-40B4-BE49-F238E27FC236}">
                <a16:creationId xmlns:a16="http://schemas.microsoft.com/office/drawing/2014/main" id="{ED630F98-6B12-394F-95CF-FDB1779152CE}"/>
              </a:ext>
            </a:extLst>
          </p:cNvPr>
          <p:cNvSpPr>
            <a:spLocks noGrp="1"/>
          </p:cNvSpPr>
          <p:nvPr>
            <p:ph type="sldNum" sz="quarter" idx="4"/>
          </p:nvPr>
        </p:nvSpPr>
        <p:spPr>
          <a:xfrm>
            <a:off x="477900" y="6349882"/>
            <a:ext cx="1800234" cy="123111"/>
          </a:xfrm>
        </p:spPr>
        <p:txBody>
          <a:bodyPr/>
          <a:lstStyle/>
          <a:p>
            <a:pPr>
              <a:spcBef>
                <a:spcPct val="50000"/>
              </a:spcBef>
              <a:spcAft>
                <a:spcPct val="0"/>
              </a:spcAft>
              <a:buFontTx/>
              <a:buNone/>
            </a:pPr>
            <a:r>
              <a:rPr lang="de-DE" dirty="0"/>
              <a:t>Seite </a:t>
            </a:r>
            <a:fld id="{A06316EC-39FF-4C97-AA6E-29B761CE3E45}" type="slidenum">
              <a:rPr lang="de-DE" smtClean="0"/>
              <a:pPr>
                <a:spcBef>
                  <a:spcPct val="50000"/>
                </a:spcBef>
                <a:spcAft>
                  <a:spcPct val="0"/>
                </a:spcAft>
                <a:buFontTx/>
                <a:buNone/>
              </a:pPr>
              <a:t>6</a:t>
            </a:fld>
            <a:endParaRPr lang="de-DE" dirty="0"/>
          </a:p>
        </p:txBody>
      </p:sp>
      <p:pic>
        <p:nvPicPr>
          <p:cNvPr id="4" name="Grafik 3">
            <a:extLst>
              <a:ext uri="{FF2B5EF4-FFF2-40B4-BE49-F238E27FC236}">
                <a16:creationId xmlns:a16="http://schemas.microsoft.com/office/drawing/2014/main" id="{33861329-4463-42C6-656C-6756D880219F}"/>
              </a:ext>
            </a:extLst>
          </p:cNvPr>
          <p:cNvPicPr>
            <a:picLocks noChangeAspect="1"/>
          </p:cNvPicPr>
          <p:nvPr/>
        </p:nvPicPr>
        <p:blipFill>
          <a:blip r:embed="rId3"/>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786625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6974AF-4E65-239C-D074-542143F464C6}"/>
              </a:ext>
            </a:extLst>
          </p:cNvPr>
          <p:cNvSpPr>
            <a:spLocks noGrp="1"/>
          </p:cNvSpPr>
          <p:nvPr>
            <p:ph type="title"/>
          </p:nvPr>
        </p:nvSpPr>
        <p:spPr>
          <a:xfrm>
            <a:off x="479425" y="148789"/>
            <a:ext cx="11233150" cy="788999"/>
          </a:xfrm>
        </p:spPr>
        <p:txBody>
          <a:bodyPr/>
          <a:lstStyle/>
          <a:p>
            <a:r>
              <a:rPr lang="de-DE" dirty="0"/>
              <a:t>Verpackungsdesign</a:t>
            </a:r>
            <a:br>
              <a:rPr lang="de-DE" dirty="0"/>
            </a:br>
            <a:endParaRPr lang="de-DE" dirty="0"/>
          </a:p>
        </p:txBody>
      </p:sp>
      <p:sp>
        <p:nvSpPr>
          <p:cNvPr id="5" name="Foliennummernplatzhalter 4">
            <a:extLst>
              <a:ext uri="{FF2B5EF4-FFF2-40B4-BE49-F238E27FC236}">
                <a16:creationId xmlns:a16="http://schemas.microsoft.com/office/drawing/2014/main" id="{D956FC7F-1649-AC37-F597-D561C1AC86C2}"/>
              </a:ext>
            </a:extLst>
          </p:cNvPr>
          <p:cNvSpPr>
            <a:spLocks noGrp="1"/>
          </p:cNvSpPr>
          <p:nvPr>
            <p:ph type="sldNum" sz="quarter" idx="12"/>
          </p:nvPr>
        </p:nvSpPr>
        <p:spPr>
          <a:xfrm>
            <a:off x="479425" y="6369572"/>
            <a:ext cx="720000" cy="12311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chemeClr val="accent3"/>
                </a:solidFill>
                <a:effectLst/>
                <a:uLnTx/>
                <a:uFillTx/>
                <a:latin typeface="Frutiger LT Com 45 Light"/>
                <a:ea typeface="+mn-ea"/>
                <a:cs typeface="+mn-cs"/>
              </a:rPr>
              <a:t>Seite</a:t>
            </a:r>
            <a:r>
              <a:rPr kumimoji="0" lang="en-US" sz="800" b="0" i="0" u="none" strike="noStrike" kern="1200" cap="none" spc="0" normalizeH="0" baseline="0" noProof="0" dirty="0">
                <a:ln>
                  <a:noFill/>
                </a:ln>
                <a:solidFill>
                  <a:schemeClr val="accent3"/>
                </a:solidFill>
                <a:effectLst/>
                <a:uLnTx/>
                <a:uFillTx/>
                <a:latin typeface="Frutiger LT Com 45 Light"/>
                <a:ea typeface="+mn-ea"/>
                <a:cs typeface="+mn-cs"/>
              </a:rPr>
              <a:t> </a:t>
            </a:r>
            <a:fld id="{401BA3E4-5E55-4F99-AF09-CC6D6B2539E2}" type="slidenum">
              <a:rPr kumimoji="0" lang="en-US" sz="800" b="0" i="0" u="none" strike="noStrike" kern="1200" cap="none" spc="0" normalizeH="0" baseline="0" noProof="0" smtClean="0">
                <a:ln>
                  <a:noFill/>
                </a:ln>
                <a:solidFill>
                  <a:schemeClr val="accent3"/>
                </a:solidFill>
                <a:effectLst/>
                <a:uLnTx/>
                <a:uFillTx/>
                <a:latin typeface="Frutiger LT Com 45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dirty="0">
              <a:ln>
                <a:noFill/>
              </a:ln>
              <a:solidFill>
                <a:schemeClr val="accent3"/>
              </a:solidFill>
              <a:effectLst/>
              <a:uLnTx/>
              <a:uFillTx/>
              <a:latin typeface="Frutiger LT Com 45 Light"/>
              <a:ea typeface="+mn-ea"/>
              <a:cs typeface="+mn-cs"/>
            </a:endParaRPr>
          </a:p>
        </p:txBody>
      </p:sp>
      <p:sp>
        <p:nvSpPr>
          <p:cNvPr id="6" name="Textplatzhalter 5">
            <a:extLst>
              <a:ext uri="{FF2B5EF4-FFF2-40B4-BE49-F238E27FC236}">
                <a16:creationId xmlns:a16="http://schemas.microsoft.com/office/drawing/2014/main" id="{502F307C-EA24-6D5F-2678-542355CB9DB8}"/>
              </a:ext>
            </a:extLst>
          </p:cNvPr>
          <p:cNvSpPr>
            <a:spLocks noGrp="1"/>
          </p:cNvSpPr>
          <p:nvPr>
            <p:ph type="body" sz="quarter" idx="13"/>
          </p:nvPr>
        </p:nvSpPr>
        <p:spPr>
          <a:xfrm>
            <a:off x="479425" y="552384"/>
            <a:ext cx="11233150" cy="319318"/>
          </a:xfrm>
        </p:spPr>
        <p:txBody>
          <a:bodyPr/>
          <a:lstStyle/>
          <a:p>
            <a:endParaRPr lang="de-DE" dirty="0"/>
          </a:p>
        </p:txBody>
      </p:sp>
      <p:sp>
        <p:nvSpPr>
          <p:cNvPr id="7" name="Textplatzhalter 6">
            <a:extLst>
              <a:ext uri="{FF2B5EF4-FFF2-40B4-BE49-F238E27FC236}">
                <a16:creationId xmlns:a16="http://schemas.microsoft.com/office/drawing/2014/main" id="{F956B49F-11B5-15D3-4129-46D3A8D6F61C}"/>
              </a:ext>
            </a:extLst>
          </p:cNvPr>
          <p:cNvSpPr>
            <a:spLocks noGrp="1"/>
          </p:cNvSpPr>
          <p:nvPr>
            <p:ph type="body" sz="quarter" idx="14"/>
          </p:nvPr>
        </p:nvSpPr>
        <p:spPr>
          <a:xfrm>
            <a:off x="185928" y="1685445"/>
            <a:ext cx="6174659" cy="3321422"/>
          </a:xfrm>
        </p:spPr>
        <p:txBody>
          <a:bodyPr/>
          <a:lstStyle/>
          <a:p>
            <a:pPr>
              <a:lnSpc>
                <a:spcPct val="100000"/>
              </a:lnSpc>
            </a:pPr>
            <a:r>
              <a:rPr lang="de-DE" b="1" dirty="0">
                <a:solidFill>
                  <a:schemeClr val="tx1"/>
                </a:solidFill>
                <a:latin typeface="+mn-lt"/>
              </a:rPr>
              <a:t>Kommerziell erhältlicher Mehrwegpfandbecher (500 ml)</a:t>
            </a:r>
          </a:p>
          <a:p>
            <a:pPr marL="285750" indent="-285750">
              <a:lnSpc>
                <a:spcPct val="100000"/>
              </a:lnSpc>
              <a:spcAft>
                <a:spcPts val="600"/>
              </a:spcAft>
              <a:buClr>
                <a:schemeClr val="accent1"/>
              </a:buClr>
              <a:buFont typeface="Wingdings" panose="05000000000000000000" pitchFamily="2" charset="2"/>
              <a:buChar char="§"/>
            </a:pPr>
            <a:r>
              <a:rPr lang="de-DE" dirty="0">
                <a:solidFill>
                  <a:schemeClr val="tx1"/>
                </a:solidFill>
                <a:latin typeface="+mn-lt"/>
              </a:rPr>
              <a:t>Volumen: 500 ml (Material PP)</a:t>
            </a:r>
          </a:p>
          <a:p>
            <a:pPr marL="285750" indent="-285750">
              <a:lnSpc>
                <a:spcPct val="100000"/>
              </a:lnSpc>
              <a:spcAft>
                <a:spcPts val="600"/>
              </a:spcAft>
              <a:buClr>
                <a:schemeClr val="accent1"/>
              </a:buClr>
              <a:buFont typeface="Wingdings" panose="05000000000000000000" pitchFamily="2" charset="2"/>
              <a:buChar char="§"/>
            </a:pPr>
            <a:r>
              <a:rPr lang="de-DE" dirty="0">
                <a:solidFill>
                  <a:schemeClr val="tx1"/>
                </a:solidFill>
                <a:latin typeface="+mn-lt"/>
              </a:rPr>
              <a:t>Gewicht: 41,34 g</a:t>
            </a:r>
          </a:p>
          <a:p>
            <a:pPr marL="285750" indent="-285750">
              <a:lnSpc>
                <a:spcPct val="100000"/>
              </a:lnSpc>
              <a:spcAft>
                <a:spcPts val="600"/>
              </a:spcAft>
              <a:buClr>
                <a:schemeClr val="accent1"/>
              </a:buClr>
              <a:buFont typeface="Wingdings" panose="05000000000000000000" pitchFamily="2" charset="2"/>
              <a:buChar char="§"/>
            </a:pPr>
            <a:r>
              <a:rPr lang="de-DE" dirty="0">
                <a:solidFill>
                  <a:schemeClr val="tx1"/>
                </a:solidFill>
                <a:latin typeface="+mn-lt"/>
              </a:rPr>
              <a:t>Durchmesser Außen (Oben): 79,65 mm</a:t>
            </a:r>
          </a:p>
          <a:p>
            <a:pPr marL="285750" indent="-285750">
              <a:lnSpc>
                <a:spcPct val="100000"/>
              </a:lnSpc>
              <a:spcAft>
                <a:spcPts val="600"/>
              </a:spcAft>
              <a:buClr>
                <a:schemeClr val="accent1"/>
              </a:buClr>
              <a:buFont typeface="Wingdings" panose="05000000000000000000" pitchFamily="2" charset="2"/>
              <a:buChar char="§"/>
            </a:pPr>
            <a:r>
              <a:rPr lang="de-DE" dirty="0">
                <a:solidFill>
                  <a:schemeClr val="tx1"/>
                </a:solidFill>
                <a:latin typeface="+mn-lt"/>
              </a:rPr>
              <a:t>Länge: 143,84 mm</a:t>
            </a:r>
          </a:p>
          <a:p>
            <a:pPr marL="285750" indent="-285750">
              <a:lnSpc>
                <a:spcPct val="100000"/>
              </a:lnSpc>
              <a:spcAft>
                <a:spcPts val="600"/>
              </a:spcAft>
              <a:buClr>
                <a:schemeClr val="accent1"/>
              </a:buClr>
              <a:buFont typeface="Wingdings" panose="05000000000000000000" pitchFamily="2" charset="2"/>
              <a:buChar char="§"/>
            </a:pPr>
            <a:r>
              <a:rPr lang="de-DE" dirty="0">
                <a:solidFill>
                  <a:schemeClr val="tx1"/>
                </a:solidFill>
                <a:latin typeface="+mn-lt"/>
              </a:rPr>
              <a:t>Außenranddicke: 1,85 mm</a:t>
            </a:r>
          </a:p>
          <a:p>
            <a:pPr marL="285750" indent="-285750">
              <a:lnSpc>
                <a:spcPct val="100000"/>
              </a:lnSpc>
              <a:spcAft>
                <a:spcPts val="600"/>
              </a:spcAft>
              <a:buClr>
                <a:schemeClr val="accent1"/>
              </a:buClr>
              <a:buFont typeface="Wingdings" panose="05000000000000000000" pitchFamily="2" charset="2"/>
              <a:buChar char="§"/>
            </a:pPr>
            <a:r>
              <a:rPr lang="de-DE" dirty="0">
                <a:solidFill>
                  <a:schemeClr val="tx1"/>
                </a:solidFill>
                <a:latin typeface="+mn-lt"/>
              </a:rPr>
              <a:t>Wanddicke: 1,36 mm</a:t>
            </a:r>
          </a:p>
          <a:p>
            <a:pPr marL="285750" indent="-285750">
              <a:lnSpc>
                <a:spcPct val="100000"/>
              </a:lnSpc>
              <a:spcAft>
                <a:spcPts val="600"/>
              </a:spcAft>
              <a:buClr>
                <a:schemeClr val="accent1"/>
              </a:buClr>
              <a:buFont typeface="Wingdings" panose="05000000000000000000" pitchFamily="2" charset="2"/>
              <a:buChar char="§"/>
            </a:pPr>
            <a:r>
              <a:rPr lang="de-DE" dirty="0">
                <a:solidFill>
                  <a:schemeClr val="tx1"/>
                </a:solidFill>
                <a:latin typeface="+mn-lt"/>
              </a:rPr>
              <a:t>Bodenverstärkung (unten): 2,25 mm</a:t>
            </a:r>
          </a:p>
          <a:p>
            <a:pPr marL="285750" indent="-285750">
              <a:lnSpc>
                <a:spcPct val="100000"/>
              </a:lnSpc>
              <a:spcAft>
                <a:spcPts val="600"/>
              </a:spcAft>
              <a:buClr>
                <a:schemeClr val="accent1"/>
              </a:buClr>
              <a:buFont typeface="Wingdings" panose="05000000000000000000" pitchFamily="2" charset="2"/>
              <a:buChar char="§"/>
            </a:pPr>
            <a:r>
              <a:rPr lang="de-DE" dirty="0">
                <a:solidFill>
                  <a:schemeClr val="tx1"/>
                </a:solidFill>
                <a:latin typeface="+mn-lt"/>
              </a:rPr>
              <a:t>Bodenverstärkung (oben): 1,32 mm</a:t>
            </a:r>
          </a:p>
          <a:p>
            <a:pPr marL="285750" indent="-285750">
              <a:lnSpc>
                <a:spcPct val="100000"/>
              </a:lnSpc>
              <a:spcAft>
                <a:spcPts val="600"/>
              </a:spcAft>
              <a:buClr>
                <a:schemeClr val="accent1"/>
              </a:buClr>
              <a:buFont typeface="Wingdings" panose="05000000000000000000" pitchFamily="2" charset="2"/>
              <a:buChar char="§"/>
            </a:pPr>
            <a:r>
              <a:rPr lang="de-DE" dirty="0">
                <a:solidFill>
                  <a:schemeClr val="tx1"/>
                </a:solidFill>
                <a:latin typeface="+mn-lt"/>
              </a:rPr>
              <a:t>Herstellverfahren: Spritzgegossen</a:t>
            </a:r>
          </a:p>
        </p:txBody>
      </p:sp>
      <p:pic>
        <p:nvPicPr>
          <p:cNvPr id="13" name="Grafik 12">
            <a:extLst>
              <a:ext uri="{FF2B5EF4-FFF2-40B4-BE49-F238E27FC236}">
                <a16:creationId xmlns:a16="http://schemas.microsoft.com/office/drawing/2014/main" id="{8EA6ABFD-22B9-8193-D93B-A1E6159B2B82}"/>
              </a:ext>
            </a:extLst>
          </p:cNvPr>
          <p:cNvPicPr>
            <a:picLocks noChangeAspect="1"/>
          </p:cNvPicPr>
          <p:nvPr/>
        </p:nvPicPr>
        <p:blipFill>
          <a:blip r:embed="rId2"/>
          <a:stretch>
            <a:fillRect/>
          </a:stretch>
        </p:blipFill>
        <p:spPr>
          <a:xfrm>
            <a:off x="8657058" y="2241052"/>
            <a:ext cx="3349014" cy="3759742"/>
          </a:xfrm>
          <a:prstGeom prst="rect">
            <a:avLst/>
          </a:prstGeom>
        </p:spPr>
      </p:pic>
      <p:pic>
        <p:nvPicPr>
          <p:cNvPr id="17" name="Grafik 16">
            <a:extLst>
              <a:ext uri="{FF2B5EF4-FFF2-40B4-BE49-F238E27FC236}">
                <a16:creationId xmlns:a16="http://schemas.microsoft.com/office/drawing/2014/main" id="{FC1231FC-0F79-5474-8F1F-14AAF27B71E6}"/>
              </a:ext>
            </a:extLst>
          </p:cNvPr>
          <p:cNvPicPr>
            <a:picLocks noChangeAspect="1"/>
          </p:cNvPicPr>
          <p:nvPr/>
        </p:nvPicPr>
        <p:blipFill rotWithShape="1">
          <a:blip r:embed="rId3"/>
          <a:srcRect l="20074" t="13224" r="25636" b="15970"/>
          <a:stretch/>
        </p:blipFill>
        <p:spPr>
          <a:xfrm>
            <a:off x="4692281" y="3932047"/>
            <a:ext cx="3867717" cy="2109948"/>
          </a:xfrm>
          <a:prstGeom prst="rect">
            <a:avLst/>
          </a:prstGeom>
        </p:spPr>
      </p:pic>
      <p:sp>
        <p:nvSpPr>
          <p:cNvPr id="18" name="Textfeld 17">
            <a:extLst>
              <a:ext uri="{FF2B5EF4-FFF2-40B4-BE49-F238E27FC236}">
                <a16:creationId xmlns:a16="http://schemas.microsoft.com/office/drawing/2014/main" id="{FDD8A00C-DD9F-C6A2-1255-53A283C04DE7}"/>
              </a:ext>
            </a:extLst>
          </p:cNvPr>
          <p:cNvSpPr txBox="1"/>
          <p:nvPr/>
        </p:nvSpPr>
        <p:spPr>
          <a:xfrm>
            <a:off x="4882896" y="3298023"/>
            <a:ext cx="2651760" cy="238142"/>
          </a:xfrm>
          <a:prstGeom prst="rect">
            <a:avLst/>
          </a:prstGeom>
          <a:noFill/>
        </p:spPr>
        <p:txBody>
          <a:bodyPr wrap="square" lIns="0" tIns="0" rIns="0" bIns="0" rtlCol="0">
            <a:spAutoFit/>
          </a:bodyPr>
          <a:lstStyle/>
          <a:p>
            <a:pPr marL="0" marR="0" lvl="0" indent="0" algn="l" defTabSz="914400" rtl="0" eaLnBrk="1" fontAlgn="auto" latinLnBrk="0" hangingPunct="1">
              <a:lnSpc>
                <a:spcPts val="1960"/>
              </a:lnSpc>
              <a:spcBef>
                <a:spcPts val="0"/>
              </a:spcBef>
              <a:spcAft>
                <a:spcPts val="0"/>
              </a:spcAft>
              <a:buClr>
                <a:srgbClr val="179C7D"/>
              </a:buClr>
              <a:buSzTx/>
              <a:buFontTx/>
              <a:buNone/>
              <a:tabLst/>
              <a:defRPr/>
            </a:pPr>
            <a:r>
              <a:rPr kumimoji="0" lang="de-DE" sz="1400" b="1" i="0" u="none" strike="noStrike" kern="1200" cap="none" spc="0" normalizeH="0" baseline="0" noProof="0" dirty="0">
                <a:ln>
                  <a:noFill/>
                </a:ln>
                <a:solidFill>
                  <a:prstClr val="black"/>
                </a:solidFill>
                <a:effectLst/>
                <a:uLnTx/>
                <a:uFillTx/>
                <a:latin typeface="Frutiger LT Com 45 Light"/>
                <a:ea typeface="+mn-ea"/>
                <a:cs typeface="+mn-cs"/>
              </a:rPr>
              <a:t>Bodendesign/Verstärkung</a:t>
            </a:r>
          </a:p>
        </p:txBody>
      </p:sp>
      <p:cxnSp>
        <p:nvCxnSpPr>
          <p:cNvPr id="20" name="Gerade Verbindung mit Pfeil 19">
            <a:extLst>
              <a:ext uri="{FF2B5EF4-FFF2-40B4-BE49-F238E27FC236}">
                <a16:creationId xmlns:a16="http://schemas.microsoft.com/office/drawing/2014/main" id="{29EE8FF5-9AB5-1F59-F8CB-1F379561DF74}"/>
              </a:ext>
            </a:extLst>
          </p:cNvPr>
          <p:cNvCxnSpPr/>
          <p:nvPr/>
        </p:nvCxnSpPr>
        <p:spPr>
          <a:xfrm>
            <a:off x="6159222" y="3500045"/>
            <a:ext cx="716280" cy="673014"/>
          </a:xfrm>
          <a:prstGeom prst="straightConnector1">
            <a:avLst/>
          </a:prstGeom>
          <a:ln w="3175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34B11E46-29B8-2805-0F54-0DB629BB2F2B}"/>
              </a:ext>
            </a:extLst>
          </p:cNvPr>
          <p:cNvSpPr txBox="1"/>
          <p:nvPr/>
        </p:nvSpPr>
        <p:spPr>
          <a:xfrm>
            <a:off x="9020186" y="5382027"/>
            <a:ext cx="21537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800" b="1" i="0" u="none" strike="noStrike" kern="1200" cap="none" spc="0" normalizeH="0" baseline="0" noProof="0" dirty="0">
                <a:ln>
                  <a:noFill/>
                </a:ln>
                <a:solidFill>
                  <a:srgbClr val="FF0000"/>
                </a:solidFill>
                <a:effectLst/>
                <a:uLnTx/>
                <a:uFillTx/>
                <a:latin typeface="Frutiger LT Com 45 Light"/>
                <a:ea typeface="+mn-ea"/>
                <a:cs typeface="+mn-cs"/>
              </a:rPr>
              <a:t>Gewicht: 41,34 g</a:t>
            </a:r>
          </a:p>
        </p:txBody>
      </p:sp>
      <p:pic>
        <p:nvPicPr>
          <p:cNvPr id="9" name="Grafik 8">
            <a:extLst>
              <a:ext uri="{FF2B5EF4-FFF2-40B4-BE49-F238E27FC236}">
                <a16:creationId xmlns:a16="http://schemas.microsoft.com/office/drawing/2014/main" id="{63A3937C-DD6D-CE40-15D2-097878FC0500}"/>
              </a:ext>
            </a:extLst>
          </p:cNvPr>
          <p:cNvPicPr>
            <a:picLocks noChangeAspect="1"/>
          </p:cNvPicPr>
          <p:nvPr/>
        </p:nvPicPr>
        <p:blipFill>
          <a:blip r:embed="rId4"/>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3636113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spcBef>
                <a:spcPct val="50000"/>
              </a:spcBef>
              <a:spcAft>
                <a:spcPct val="0"/>
              </a:spcAft>
              <a:buFontTx/>
              <a:buNone/>
            </a:pPr>
            <a:r>
              <a:rPr lang="de-DE" dirty="0"/>
              <a:t> </a:t>
            </a:r>
          </a:p>
        </p:txBody>
      </p:sp>
      <p:sp>
        <p:nvSpPr>
          <p:cNvPr id="5" name="Foliennummernplatzhalter 4"/>
          <p:cNvSpPr>
            <a:spLocks noGrp="1"/>
          </p:cNvSpPr>
          <p:nvPr>
            <p:ph type="sldNum" sz="quarter" idx="4"/>
          </p:nvPr>
        </p:nvSpPr>
        <p:spPr>
          <a:xfrm>
            <a:off x="477900" y="6349881"/>
            <a:ext cx="1800234" cy="123111"/>
          </a:xfrm>
        </p:spPr>
        <p:txBody>
          <a:body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8</a:t>
            </a:fld>
            <a:endParaRPr lang="de-DE"/>
          </a:p>
        </p:txBody>
      </p:sp>
      <p:sp>
        <p:nvSpPr>
          <p:cNvPr id="8" name="Titel 1">
            <a:extLst>
              <a:ext uri="{FF2B5EF4-FFF2-40B4-BE49-F238E27FC236}">
                <a16:creationId xmlns:a16="http://schemas.microsoft.com/office/drawing/2014/main" id="{D108D50B-E99C-4F85-9139-7D99A191E0C8}"/>
              </a:ext>
            </a:extLst>
          </p:cNvPr>
          <p:cNvSpPr>
            <a:spLocks noGrp="1"/>
          </p:cNvSpPr>
          <p:nvPr>
            <p:ph type="title"/>
          </p:nvPr>
        </p:nvSpPr>
        <p:spPr>
          <a:xfrm>
            <a:off x="478633" y="334800"/>
            <a:ext cx="11233150" cy="382733"/>
          </a:xfrm>
        </p:spPr>
        <p:txBody>
          <a:bodyPr/>
          <a:lstStyle/>
          <a:p>
            <a:r>
              <a:rPr lang="de-DE"/>
              <a:t>Abschätzung Materialbedarf</a:t>
            </a:r>
          </a:p>
        </p:txBody>
      </p:sp>
      <p:sp>
        <p:nvSpPr>
          <p:cNvPr id="10" name="Inhaltsplatzhalter 2">
            <a:extLst>
              <a:ext uri="{FF2B5EF4-FFF2-40B4-BE49-F238E27FC236}">
                <a16:creationId xmlns:a16="http://schemas.microsoft.com/office/drawing/2014/main" id="{D97C7206-1FF7-6412-892D-2C036A60D0F8}"/>
              </a:ext>
            </a:extLst>
          </p:cNvPr>
          <p:cNvSpPr txBox="1">
            <a:spLocks/>
          </p:cNvSpPr>
          <p:nvPr/>
        </p:nvSpPr>
        <p:spPr bwMode="auto">
          <a:xfrm>
            <a:off x="477900" y="1558050"/>
            <a:ext cx="11233150" cy="4248150"/>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marL="360000" marR="0" lvl="0" indent="-360000" algn="l" defTabSz="360000" rtl="0" eaLnBrk="1" fontAlgn="base" latinLnBrk="0" hangingPunct="1">
              <a:lnSpc>
                <a:spcPct val="100000"/>
              </a:lnSpc>
              <a:spcBef>
                <a:spcPct val="0"/>
              </a:spcBef>
              <a:spcAft>
                <a:spcPts val="900"/>
              </a:spcAft>
              <a:buClr>
                <a:srgbClr val="179C7D"/>
              </a:buClr>
              <a:buSzTx/>
              <a:buFont typeface="Wingdings" pitchFamily="2" charset="2"/>
              <a:buChar char="n"/>
              <a:tabLst/>
              <a:defRPr/>
            </a:pPr>
            <a:r>
              <a:rPr kumimoji="0" lang="de-DE" sz="1600" b="1" i="0" u="none" strike="noStrike" kern="0" cap="none" spc="0" normalizeH="0" baseline="0" noProof="0" dirty="0">
                <a:ln>
                  <a:noFill/>
                </a:ln>
                <a:solidFill>
                  <a:srgbClr val="000000"/>
                </a:solidFill>
                <a:effectLst/>
                <a:uLnTx/>
                <a:uFillTx/>
                <a:latin typeface="Frutiger LT Com 45 Light"/>
                <a:ea typeface="+mn-ea"/>
                <a:cs typeface="+mn-cs"/>
              </a:rPr>
              <a:t>Annahmen</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600" b="0" i="0" u="none" strike="noStrike" kern="0" cap="none" spc="0" normalizeH="0" baseline="0" noProof="0" dirty="0">
                <a:ln>
                  <a:noFill/>
                </a:ln>
                <a:solidFill>
                  <a:srgbClr val="000000"/>
                </a:solidFill>
                <a:effectLst/>
                <a:uLnTx/>
                <a:uFillTx/>
                <a:latin typeface="Frutiger LT Com 45 Light"/>
              </a:rPr>
              <a:t>Material ist ein Polyolefin</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600" b="0" i="0" u="none" strike="noStrike" kern="0" cap="none" spc="0" normalizeH="0" baseline="0" noProof="0" dirty="0">
                <a:ln>
                  <a:noFill/>
                </a:ln>
                <a:solidFill>
                  <a:srgbClr val="000000"/>
                </a:solidFill>
                <a:effectLst/>
                <a:uLnTx/>
                <a:uFillTx/>
                <a:latin typeface="Frutiger LT Com 45 Light"/>
              </a:rPr>
              <a:t>Betrachtung für ein 0,5l Becher</a:t>
            </a:r>
          </a:p>
          <a:p>
            <a:pPr marL="360000" marR="0" lvl="0" indent="-360000" algn="l" defTabSz="360000" rtl="0" eaLnBrk="1" fontAlgn="base" latinLnBrk="0" hangingPunct="1">
              <a:lnSpc>
                <a:spcPct val="100000"/>
              </a:lnSpc>
              <a:spcBef>
                <a:spcPct val="0"/>
              </a:spcBef>
              <a:spcAft>
                <a:spcPts val="900"/>
              </a:spcAft>
              <a:buClr>
                <a:srgbClr val="179C7D"/>
              </a:buClr>
              <a:buSzTx/>
              <a:buFont typeface="Wingdings" pitchFamily="2" charset="2"/>
              <a:buChar char="n"/>
              <a:tabLst/>
              <a:defRPr/>
            </a:pPr>
            <a:r>
              <a:rPr kumimoji="0" lang="de-DE" sz="1600" b="1" i="0" u="none" strike="noStrike" kern="0" cap="none" spc="0" normalizeH="0" baseline="0" noProof="0" dirty="0">
                <a:ln>
                  <a:noFill/>
                </a:ln>
                <a:solidFill>
                  <a:srgbClr val="000000"/>
                </a:solidFill>
                <a:effectLst/>
                <a:uLnTx/>
                <a:uFillTx/>
                <a:latin typeface="Frutiger LT Com 45 Light"/>
                <a:ea typeface="+mn-ea"/>
                <a:cs typeface="+mn-cs"/>
              </a:rPr>
              <a:t>Materialbedarf</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lang="de-DE" sz="1600" kern="0" dirty="0">
                <a:solidFill>
                  <a:srgbClr val="000000"/>
                </a:solidFill>
                <a:latin typeface="Frutiger LT Com 45 Light"/>
              </a:rPr>
              <a:t>System-Layer</a:t>
            </a:r>
            <a:r>
              <a:rPr kumimoji="0" lang="de-DE" sz="1600" b="0" i="0" u="none" strike="noStrike" kern="0" cap="none" spc="0" normalizeH="0" baseline="0" noProof="0" dirty="0">
                <a:ln>
                  <a:noFill/>
                </a:ln>
                <a:solidFill>
                  <a:srgbClr val="000000"/>
                </a:solidFill>
                <a:effectLst/>
                <a:uLnTx/>
                <a:uFillTx/>
                <a:latin typeface="Frutiger LT Com 45 Light"/>
              </a:rPr>
              <a:t>:		40g </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600" b="0" i="0" u="none" strike="noStrike" kern="0" cap="none" spc="0" normalizeH="0" baseline="0" noProof="0" dirty="0">
                <a:ln>
                  <a:noFill/>
                </a:ln>
                <a:solidFill>
                  <a:srgbClr val="000000"/>
                </a:solidFill>
                <a:effectLst/>
                <a:uLnTx/>
                <a:uFillTx/>
                <a:latin typeface="Frutiger LT Com 45 Light"/>
              </a:rPr>
              <a:t>Boden: 				0,2g</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lang="de-DE" sz="1600" kern="0" dirty="0">
                <a:solidFill>
                  <a:srgbClr val="000000"/>
                </a:solidFill>
                <a:latin typeface="Frutiger LT Com 45 Light"/>
              </a:rPr>
              <a:t>Content-Layer</a:t>
            </a:r>
            <a:r>
              <a:rPr kumimoji="0" lang="de-DE" sz="1600" b="0" i="0" u="none" strike="noStrike" kern="0" cap="none" spc="0" normalizeH="0" baseline="0" noProof="0" dirty="0">
                <a:ln>
                  <a:noFill/>
                </a:ln>
                <a:solidFill>
                  <a:srgbClr val="000000"/>
                </a:solidFill>
                <a:effectLst/>
                <a:uLnTx/>
                <a:uFillTx/>
                <a:latin typeface="Frutiger LT Com 45 Light"/>
              </a:rPr>
              <a:t>:		3,0g</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lang="de-DE" sz="1600" kern="0" dirty="0">
                <a:solidFill>
                  <a:srgbClr val="000000"/>
                </a:solidFill>
                <a:latin typeface="Frutiger LT Com 45 Light"/>
              </a:rPr>
              <a:t>Handling-Layer</a:t>
            </a:r>
            <a:r>
              <a:rPr kumimoji="0" lang="de-DE" sz="1600" b="0" i="0" u="none" strike="noStrike" kern="0" cap="none" spc="0" normalizeH="0" baseline="0" noProof="0" dirty="0">
                <a:ln>
                  <a:noFill/>
                </a:ln>
                <a:solidFill>
                  <a:srgbClr val="000000"/>
                </a:solidFill>
                <a:effectLst/>
                <a:uLnTx/>
                <a:uFillTx/>
                <a:latin typeface="Frutiger LT Com 45 Light"/>
              </a:rPr>
              <a:t>:		1,3g</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600" b="0" i="0" u="none" strike="noStrike" kern="0" cap="none" spc="0" normalizeH="0" baseline="0" noProof="0" dirty="0">
                <a:ln>
                  <a:noFill/>
                </a:ln>
                <a:solidFill>
                  <a:srgbClr val="000000"/>
                </a:solidFill>
                <a:effectLst/>
                <a:uLnTx/>
                <a:uFillTx/>
                <a:latin typeface="Frutiger LT Com 45 Light"/>
              </a:rPr>
              <a:t>Deckel:				3,8g</a:t>
            </a:r>
          </a:p>
          <a:p>
            <a:pPr marL="1080000" marR="0" lvl="2"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endParaRPr kumimoji="0" lang="de-DE" sz="1800" b="0" i="0" u="none" strike="noStrike" kern="0" cap="none" spc="0" normalizeH="0" baseline="0" noProof="0" dirty="0">
              <a:ln>
                <a:noFill/>
              </a:ln>
              <a:solidFill>
                <a:srgbClr val="000000"/>
              </a:solidFill>
              <a:effectLst/>
              <a:uLnTx/>
              <a:uFillTx/>
              <a:latin typeface="Frutiger LT Com 55 Roman"/>
            </a:endParaRPr>
          </a:p>
        </p:txBody>
      </p:sp>
      <p:grpSp>
        <p:nvGrpSpPr>
          <p:cNvPr id="2" name="Gruppieren 1">
            <a:extLst>
              <a:ext uri="{FF2B5EF4-FFF2-40B4-BE49-F238E27FC236}">
                <a16:creationId xmlns:a16="http://schemas.microsoft.com/office/drawing/2014/main" id="{F1B4FC7C-7A63-41E3-83A7-135FADB096E9}"/>
              </a:ext>
            </a:extLst>
          </p:cNvPr>
          <p:cNvGrpSpPr/>
          <p:nvPr/>
        </p:nvGrpSpPr>
        <p:grpSpPr>
          <a:xfrm>
            <a:off x="5297676" y="313263"/>
            <a:ext cx="6413374" cy="5578321"/>
            <a:chOff x="5616105" y="334800"/>
            <a:chExt cx="6413374" cy="5578321"/>
          </a:xfrm>
        </p:grpSpPr>
        <p:pic>
          <p:nvPicPr>
            <p:cNvPr id="3" name="Grafik 2">
              <a:extLst>
                <a:ext uri="{FF2B5EF4-FFF2-40B4-BE49-F238E27FC236}">
                  <a16:creationId xmlns:a16="http://schemas.microsoft.com/office/drawing/2014/main" id="{DE6AA83D-1000-CA23-2742-A50C2BB4A365}"/>
                </a:ext>
              </a:extLst>
            </p:cNvPr>
            <p:cNvPicPr>
              <a:picLocks noChangeAspect="1"/>
            </p:cNvPicPr>
            <p:nvPr/>
          </p:nvPicPr>
          <p:blipFill>
            <a:blip r:embed="rId2"/>
            <a:stretch>
              <a:fillRect/>
            </a:stretch>
          </p:blipFill>
          <p:spPr>
            <a:xfrm>
              <a:off x="5976816" y="334800"/>
              <a:ext cx="5734967" cy="5578321"/>
            </a:xfrm>
            <a:prstGeom prst="rect">
              <a:avLst/>
            </a:prstGeom>
          </p:spPr>
        </p:pic>
        <p:sp>
          <p:nvSpPr>
            <p:cNvPr id="6" name="Textfeld 5">
              <a:extLst>
                <a:ext uri="{FF2B5EF4-FFF2-40B4-BE49-F238E27FC236}">
                  <a16:creationId xmlns:a16="http://schemas.microsoft.com/office/drawing/2014/main" id="{832942BB-5765-2E59-599E-1A5383600C22}"/>
                </a:ext>
              </a:extLst>
            </p:cNvPr>
            <p:cNvSpPr txBox="1"/>
            <p:nvPr/>
          </p:nvSpPr>
          <p:spPr>
            <a:xfrm>
              <a:off x="5946122" y="2817252"/>
              <a:ext cx="1173519" cy="494623"/>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dirty="0"/>
                <a:t>System-Layer</a:t>
              </a:r>
              <a:endParaRPr lang="de-DE" sz="1400" dirty="0"/>
            </a:p>
            <a:p>
              <a:pPr marL="180000" indent="-180000" algn="l">
                <a:lnSpc>
                  <a:spcPts val="1960"/>
                </a:lnSpc>
                <a:buClr>
                  <a:schemeClr val="accent1"/>
                </a:buClr>
                <a:buFont typeface="Wingdings" panose="05000000000000000000" pitchFamily="2" charset="2"/>
                <a:buChar char="§"/>
              </a:pPr>
              <a:endParaRPr lang="de-DE" sz="1400" dirty="0"/>
            </a:p>
          </p:txBody>
        </p:sp>
        <p:sp>
          <p:nvSpPr>
            <p:cNvPr id="7" name="Textfeld 6">
              <a:extLst>
                <a:ext uri="{FF2B5EF4-FFF2-40B4-BE49-F238E27FC236}">
                  <a16:creationId xmlns:a16="http://schemas.microsoft.com/office/drawing/2014/main" id="{5F62287C-9952-C761-390A-D4ADE39D84B8}"/>
                </a:ext>
              </a:extLst>
            </p:cNvPr>
            <p:cNvSpPr txBox="1"/>
            <p:nvPr/>
          </p:nvSpPr>
          <p:spPr>
            <a:xfrm>
              <a:off x="10561359" y="1689704"/>
              <a:ext cx="1371561" cy="494623"/>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dirty="0"/>
                <a:t>Content-Layer</a:t>
              </a:r>
              <a:endParaRPr lang="de-DE" sz="1400" dirty="0"/>
            </a:p>
            <a:p>
              <a:pPr marL="180000" indent="-180000" algn="l">
                <a:lnSpc>
                  <a:spcPts val="1960"/>
                </a:lnSpc>
                <a:buClr>
                  <a:schemeClr val="accent1"/>
                </a:buClr>
                <a:buFont typeface="Wingdings" panose="05000000000000000000" pitchFamily="2" charset="2"/>
                <a:buChar char="§"/>
              </a:pPr>
              <a:endParaRPr lang="de-DE" sz="1400" dirty="0"/>
            </a:p>
          </p:txBody>
        </p:sp>
        <p:sp>
          <p:nvSpPr>
            <p:cNvPr id="11" name="Textfeld 10">
              <a:extLst>
                <a:ext uri="{FF2B5EF4-FFF2-40B4-BE49-F238E27FC236}">
                  <a16:creationId xmlns:a16="http://schemas.microsoft.com/office/drawing/2014/main" id="{7DD6B825-3054-B806-2BFB-27FEA4370BB5}"/>
                </a:ext>
              </a:extLst>
            </p:cNvPr>
            <p:cNvSpPr txBox="1"/>
            <p:nvPr/>
          </p:nvSpPr>
          <p:spPr>
            <a:xfrm>
              <a:off x="10527069" y="4728209"/>
              <a:ext cx="1502410" cy="244682"/>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dirty="0"/>
                <a:t>Handling-Layer</a:t>
              </a:r>
            </a:p>
          </p:txBody>
        </p:sp>
        <p:sp>
          <p:nvSpPr>
            <p:cNvPr id="12" name="Textfeld 11">
              <a:extLst>
                <a:ext uri="{FF2B5EF4-FFF2-40B4-BE49-F238E27FC236}">
                  <a16:creationId xmlns:a16="http://schemas.microsoft.com/office/drawing/2014/main" id="{0CA71AF7-8863-32CF-6462-E9CAD11C0A4A}"/>
                </a:ext>
              </a:extLst>
            </p:cNvPr>
            <p:cNvSpPr txBox="1"/>
            <p:nvPr/>
          </p:nvSpPr>
          <p:spPr>
            <a:xfrm>
              <a:off x="5755679" y="3678312"/>
              <a:ext cx="1142825" cy="494623"/>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dirty="0"/>
                <a:t>NFC-Chip</a:t>
              </a:r>
              <a:endParaRPr lang="de-DE" sz="1400" dirty="0"/>
            </a:p>
            <a:p>
              <a:pPr marL="180000" indent="-180000" algn="l">
                <a:lnSpc>
                  <a:spcPts val="1960"/>
                </a:lnSpc>
                <a:buClr>
                  <a:schemeClr val="accent1"/>
                </a:buClr>
                <a:buFont typeface="Wingdings" panose="05000000000000000000" pitchFamily="2" charset="2"/>
                <a:buChar char="§"/>
              </a:pPr>
              <a:endParaRPr lang="de-DE" sz="1400" dirty="0"/>
            </a:p>
          </p:txBody>
        </p:sp>
        <p:sp>
          <p:nvSpPr>
            <p:cNvPr id="13" name="Textfeld 12">
              <a:extLst>
                <a:ext uri="{FF2B5EF4-FFF2-40B4-BE49-F238E27FC236}">
                  <a16:creationId xmlns:a16="http://schemas.microsoft.com/office/drawing/2014/main" id="{C12AC074-5C76-6CE9-AE6A-F5308CADD528}"/>
                </a:ext>
              </a:extLst>
            </p:cNvPr>
            <p:cNvSpPr txBox="1"/>
            <p:nvPr/>
          </p:nvSpPr>
          <p:spPr>
            <a:xfrm>
              <a:off x="5616105" y="4411466"/>
              <a:ext cx="1173519" cy="494623"/>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dirty="0"/>
                <a:t>Boden</a:t>
              </a:r>
              <a:endParaRPr lang="de-DE" sz="1400" dirty="0"/>
            </a:p>
            <a:p>
              <a:pPr marL="180000" indent="-180000" algn="l">
                <a:lnSpc>
                  <a:spcPts val="1960"/>
                </a:lnSpc>
                <a:buClr>
                  <a:schemeClr val="accent1"/>
                </a:buClr>
                <a:buFont typeface="Wingdings" panose="05000000000000000000" pitchFamily="2" charset="2"/>
                <a:buChar char="§"/>
              </a:pPr>
              <a:endParaRPr lang="de-DE" sz="1400" dirty="0"/>
            </a:p>
          </p:txBody>
        </p:sp>
        <p:sp>
          <p:nvSpPr>
            <p:cNvPr id="14" name="Textfeld 13">
              <a:extLst>
                <a:ext uri="{FF2B5EF4-FFF2-40B4-BE49-F238E27FC236}">
                  <a16:creationId xmlns:a16="http://schemas.microsoft.com/office/drawing/2014/main" id="{7E686A8E-5946-FAF3-76D7-A562001E97E8}"/>
                </a:ext>
              </a:extLst>
            </p:cNvPr>
            <p:cNvSpPr txBox="1"/>
            <p:nvPr/>
          </p:nvSpPr>
          <p:spPr>
            <a:xfrm>
              <a:off x="10598032" y="764941"/>
              <a:ext cx="1173519" cy="494623"/>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dirty="0"/>
                <a:t>Deckel</a:t>
              </a:r>
              <a:endParaRPr lang="de-DE" sz="1400" dirty="0"/>
            </a:p>
            <a:p>
              <a:pPr marL="180000" indent="-180000" algn="l">
                <a:lnSpc>
                  <a:spcPts val="1960"/>
                </a:lnSpc>
                <a:buClr>
                  <a:schemeClr val="accent1"/>
                </a:buClr>
                <a:buFont typeface="Wingdings" panose="05000000000000000000" pitchFamily="2" charset="2"/>
                <a:buChar char="§"/>
              </a:pPr>
              <a:endParaRPr lang="de-DE" sz="1400" dirty="0"/>
            </a:p>
          </p:txBody>
        </p:sp>
      </p:grpSp>
      <p:pic>
        <p:nvPicPr>
          <p:cNvPr id="9" name="Grafik 8">
            <a:extLst>
              <a:ext uri="{FF2B5EF4-FFF2-40B4-BE49-F238E27FC236}">
                <a16:creationId xmlns:a16="http://schemas.microsoft.com/office/drawing/2014/main" id="{1383EB64-3D2B-8F4B-41D1-F3525C68DD4C}"/>
              </a:ext>
            </a:extLst>
          </p:cNvPr>
          <p:cNvPicPr>
            <a:picLocks noChangeAspect="1"/>
          </p:cNvPicPr>
          <p:nvPr/>
        </p:nvPicPr>
        <p:blipFill>
          <a:blip r:embed="rId3"/>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4219294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EC6D075-FAC4-3AFC-2B7F-357DD35991A3}"/>
              </a:ext>
            </a:extLst>
          </p:cNvPr>
          <p:cNvSpPr>
            <a:spLocks noGrp="1"/>
          </p:cNvSpPr>
          <p:nvPr>
            <p:ph type="sldNum" sz="quarter" idx="12"/>
          </p:nvPr>
        </p:nvSpPr>
        <p:spPr>
          <a:xfrm>
            <a:off x="479425" y="6352320"/>
            <a:ext cx="720000" cy="12311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chemeClr val="accent3"/>
                </a:solidFill>
                <a:effectLst/>
                <a:uLnTx/>
                <a:uFillTx/>
                <a:latin typeface="Frutiger LT Com 45 Light"/>
                <a:ea typeface="+mn-ea"/>
                <a:cs typeface="+mn-cs"/>
              </a:rPr>
              <a:t>Seite</a:t>
            </a:r>
            <a:r>
              <a:rPr kumimoji="0" lang="en-US" sz="800" b="0" i="0" u="none" strike="noStrike" kern="1200" cap="none" spc="0" normalizeH="0" baseline="0" noProof="0" dirty="0">
                <a:ln>
                  <a:noFill/>
                </a:ln>
                <a:solidFill>
                  <a:schemeClr val="accent3"/>
                </a:solidFill>
                <a:effectLst/>
                <a:uLnTx/>
                <a:uFillTx/>
                <a:latin typeface="Frutiger LT Com 45 Light"/>
                <a:ea typeface="+mn-ea"/>
                <a:cs typeface="+mn-cs"/>
              </a:rPr>
              <a:t> </a:t>
            </a:r>
            <a:fld id="{401BA3E4-5E55-4F99-AF09-CC6D6B2539E2}" type="slidenum">
              <a:rPr kumimoji="0" lang="en-US" sz="800" b="0" i="0" u="none" strike="noStrike" kern="1200" cap="none" spc="0" normalizeH="0" baseline="0" noProof="0" smtClean="0">
                <a:ln>
                  <a:noFill/>
                </a:ln>
                <a:solidFill>
                  <a:schemeClr val="accent3"/>
                </a:solidFill>
                <a:effectLst/>
                <a:uLnTx/>
                <a:uFillTx/>
                <a:latin typeface="Frutiger LT Com 45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dirty="0">
              <a:ln>
                <a:noFill/>
              </a:ln>
              <a:solidFill>
                <a:schemeClr val="accent3"/>
              </a:solidFill>
              <a:effectLst/>
              <a:uLnTx/>
              <a:uFillTx/>
              <a:latin typeface="Frutiger LT Com 45 Light"/>
              <a:ea typeface="+mn-ea"/>
              <a:cs typeface="+mn-cs"/>
            </a:endParaRPr>
          </a:p>
        </p:txBody>
      </p:sp>
      <p:sp>
        <p:nvSpPr>
          <p:cNvPr id="12" name="Textplatzhalter 6">
            <a:extLst>
              <a:ext uri="{FF2B5EF4-FFF2-40B4-BE49-F238E27FC236}">
                <a16:creationId xmlns:a16="http://schemas.microsoft.com/office/drawing/2014/main" id="{7238F3E3-C2EB-37A2-DECF-62DE9F935F66}"/>
              </a:ext>
            </a:extLst>
          </p:cNvPr>
          <p:cNvSpPr txBox="1">
            <a:spLocks/>
          </p:cNvSpPr>
          <p:nvPr/>
        </p:nvSpPr>
        <p:spPr bwMode="gray">
          <a:xfrm>
            <a:off x="412369" y="5680593"/>
            <a:ext cx="4410472" cy="255134"/>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90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179C7D"/>
                </a:solidFill>
                <a:effectLst/>
                <a:uLnTx/>
                <a:uFillTx/>
                <a:latin typeface="Frutiger LT Com 65 Bold"/>
                <a:ea typeface="+mn-ea"/>
                <a:cs typeface="+mn-cs"/>
              </a:rPr>
              <a:t>Gewicht </a:t>
            </a:r>
            <a:r>
              <a:rPr lang="de-DE" dirty="0">
                <a:solidFill>
                  <a:srgbClr val="179C7D"/>
                </a:solidFill>
                <a:latin typeface="Frutiger LT Com 65 Bold"/>
              </a:rPr>
              <a:t>Content-Layer</a:t>
            </a:r>
            <a:r>
              <a:rPr kumimoji="0" lang="de-DE" sz="1600" b="0" i="0" u="none" strike="noStrike" kern="1200" cap="none" spc="0" normalizeH="0" baseline="0" noProof="0" dirty="0">
                <a:ln>
                  <a:noFill/>
                </a:ln>
                <a:solidFill>
                  <a:srgbClr val="179C7D"/>
                </a:solidFill>
                <a:effectLst/>
                <a:uLnTx/>
                <a:uFillTx/>
                <a:latin typeface="Frutiger LT Com 65 Bold"/>
                <a:ea typeface="+mn-ea"/>
                <a:cs typeface="+mn-cs"/>
              </a:rPr>
              <a:t>: 1,5g</a:t>
            </a:r>
          </a:p>
        </p:txBody>
      </p:sp>
      <p:sp>
        <p:nvSpPr>
          <p:cNvPr id="13" name="Titel 1">
            <a:extLst>
              <a:ext uri="{FF2B5EF4-FFF2-40B4-BE49-F238E27FC236}">
                <a16:creationId xmlns:a16="http://schemas.microsoft.com/office/drawing/2014/main" id="{1498FD7D-ECDE-11A4-4D41-FCB059F63FC0}"/>
              </a:ext>
            </a:extLst>
          </p:cNvPr>
          <p:cNvSpPr txBox="1">
            <a:spLocks/>
          </p:cNvSpPr>
          <p:nvPr/>
        </p:nvSpPr>
        <p:spPr bwMode="gray">
          <a:xfrm>
            <a:off x="412369" y="246236"/>
            <a:ext cx="11233150" cy="382733"/>
          </a:xfrm>
          <a:prstGeom prst="rect">
            <a:avLst/>
          </a:prstGeom>
        </p:spPr>
        <p:txBody>
          <a:bodyPr vert="horz" lIns="0" tIns="0" rIns="0" bIns="0" rtlCol="0" anchor="t">
            <a:spAutoFit/>
          </a:bodyPr>
          <a:lstStyle>
            <a:lvl1pPr algn="l" defTabSz="914400" rtl="0" eaLnBrk="1" latinLnBrk="0" hangingPunct="1">
              <a:lnSpc>
                <a:spcPct val="110000"/>
              </a:lnSpc>
              <a:spcBef>
                <a:spcPct val="0"/>
              </a:spcBef>
              <a:buNone/>
              <a:defRPr sz="2400" b="0" kern="1200">
                <a:solidFill>
                  <a:schemeClr val="accent2"/>
                </a:solidFill>
                <a:latin typeface="Frutiger LT Com 65 Bold" panose="020B0803030504020204" pitchFamily="34" charset="0"/>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de-DE" sz="2400" b="0" i="0" u="none" strike="noStrike" kern="1200" cap="none" spc="0" normalizeH="0" baseline="0" noProof="0" dirty="0">
                <a:ln>
                  <a:noFill/>
                </a:ln>
                <a:solidFill>
                  <a:srgbClr val="005B7F"/>
                </a:solidFill>
                <a:effectLst/>
                <a:uLnTx/>
                <a:uFillTx/>
                <a:latin typeface="Frutiger LT Com 65 Bold" panose="020B0803030504020204" pitchFamily="34" charset="0"/>
                <a:ea typeface="+mj-ea"/>
                <a:cs typeface="+mj-cs"/>
              </a:rPr>
              <a:t>Materialmenge </a:t>
            </a:r>
            <a:r>
              <a:rPr lang="de-DE" dirty="0">
                <a:solidFill>
                  <a:srgbClr val="005B7F"/>
                </a:solidFill>
              </a:rPr>
              <a:t>Content-Layer</a:t>
            </a:r>
            <a:endParaRPr kumimoji="0" lang="de-DE" sz="2400" b="0" i="0" u="none" strike="noStrike" kern="1200" cap="none" spc="0" normalizeH="0" baseline="0" noProof="0" dirty="0">
              <a:ln>
                <a:noFill/>
              </a:ln>
              <a:solidFill>
                <a:srgbClr val="005B7F"/>
              </a:solidFill>
              <a:effectLst/>
              <a:uLnTx/>
              <a:uFillTx/>
              <a:latin typeface="Frutiger LT Com 65 Bold" panose="020B0803030504020204" pitchFamily="34" charset="0"/>
              <a:ea typeface="+mj-ea"/>
              <a:cs typeface="+mj-cs"/>
            </a:endParaRPr>
          </a:p>
        </p:txBody>
      </p:sp>
      <p:sp>
        <p:nvSpPr>
          <p:cNvPr id="14" name="Textplatzhalter 5">
            <a:extLst>
              <a:ext uri="{FF2B5EF4-FFF2-40B4-BE49-F238E27FC236}">
                <a16:creationId xmlns:a16="http://schemas.microsoft.com/office/drawing/2014/main" id="{D1957104-8979-B177-7A12-BE156E3B7B68}"/>
              </a:ext>
            </a:extLst>
          </p:cNvPr>
          <p:cNvSpPr txBox="1">
            <a:spLocks/>
          </p:cNvSpPr>
          <p:nvPr/>
        </p:nvSpPr>
        <p:spPr bwMode="gray">
          <a:xfrm>
            <a:off x="412369" y="628969"/>
            <a:ext cx="11233150" cy="318933"/>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2000" b="0" kern="1200">
                <a:solidFill>
                  <a:schemeClr val="accent2"/>
                </a:solidFill>
                <a:latin typeface="+mn-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900"/>
              </a:spcAft>
              <a:buClrTx/>
              <a:buSzTx/>
              <a:buFont typeface="Arial" panose="020B0604020202020204" pitchFamily="34" charset="0"/>
              <a:buNone/>
              <a:tabLst/>
              <a:defRPr/>
            </a:pPr>
            <a:r>
              <a:rPr kumimoji="0" lang="de-DE" sz="2000" b="0" i="0" u="none" strike="noStrike" kern="1200" cap="none" spc="0" normalizeH="0" baseline="0" noProof="0" dirty="0">
                <a:ln>
                  <a:noFill/>
                </a:ln>
                <a:solidFill>
                  <a:srgbClr val="005B7F"/>
                </a:solidFill>
                <a:effectLst/>
                <a:uLnTx/>
                <a:uFillTx/>
                <a:latin typeface="Frutiger LT Com 45 Light"/>
                <a:ea typeface="+mn-ea"/>
                <a:cs typeface="+mn-cs"/>
              </a:rPr>
              <a:t>PP (0,4 mm)</a:t>
            </a:r>
          </a:p>
        </p:txBody>
      </p:sp>
      <p:pic>
        <p:nvPicPr>
          <p:cNvPr id="6" name="Grafik 5" descr="Ein Bild, das Tasse, Tisch, Glas, drinnen enthält.&#10;&#10;Automatisch generierte Beschreibung">
            <a:extLst>
              <a:ext uri="{FF2B5EF4-FFF2-40B4-BE49-F238E27FC236}">
                <a16:creationId xmlns:a16="http://schemas.microsoft.com/office/drawing/2014/main" id="{2E1DCEF2-C2D0-EC02-5F07-8F61F457C97E}"/>
              </a:ext>
            </a:extLst>
          </p:cNvPr>
          <p:cNvPicPr>
            <a:picLocks noChangeAspect="1"/>
          </p:cNvPicPr>
          <p:nvPr/>
        </p:nvPicPr>
        <p:blipFill>
          <a:blip r:embed="rId2"/>
          <a:stretch>
            <a:fillRect/>
          </a:stretch>
        </p:blipFill>
        <p:spPr>
          <a:xfrm>
            <a:off x="1199425" y="1386294"/>
            <a:ext cx="4336071" cy="4085411"/>
          </a:xfrm>
          <a:prstGeom prst="rect">
            <a:avLst/>
          </a:prstGeom>
        </p:spPr>
      </p:pic>
      <p:pic>
        <p:nvPicPr>
          <p:cNvPr id="9" name="Grafik 8" descr="Ein Bild, das drinnen enthält.&#10;&#10;Automatisch generierte Beschreibung">
            <a:extLst>
              <a:ext uri="{FF2B5EF4-FFF2-40B4-BE49-F238E27FC236}">
                <a16:creationId xmlns:a16="http://schemas.microsoft.com/office/drawing/2014/main" id="{A122046A-C2A3-3C81-0B81-467DEE6BC190}"/>
              </a:ext>
            </a:extLst>
          </p:cNvPr>
          <p:cNvPicPr>
            <a:picLocks noChangeAspect="1"/>
          </p:cNvPicPr>
          <p:nvPr/>
        </p:nvPicPr>
        <p:blipFill>
          <a:blip r:embed="rId3"/>
          <a:stretch>
            <a:fillRect/>
          </a:stretch>
        </p:blipFill>
        <p:spPr>
          <a:xfrm>
            <a:off x="6183002" y="1391058"/>
            <a:ext cx="4705070" cy="4080647"/>
          </a:xfrm>
          <a:prstGeom prst="rect">
            <a:avLst/>
          </a:prstGeom>
        </p:spPr>
      </p:pic>
      <p:pic>
        <p:nvPicPr>
          <p:cNvPr id="2" name="Grafik 1">
            <a:extLst>
              <a:ext uri="{FF2B5EF4-FFF2-40B4-BE49-F238E27FC236}">
                <a16:creationId xmlns:a16="http://schemas.microsoft.com/office/drawing/2014/main" id="{98775FFF-5EDF-0F13-D7EB-18C60A3C225B}"/>
              </a:ext>
            </a:extLst>
          </p:cNvPr>
          <p:cNvPicPr>
            <a:picLocks noChangeAspect="1"/>
          </p:cNvPicPr>
          <p:nvPr/>
        </p:nvPicPr>
        <p:blipFill>
          <a:blip r:embed="rId4"/>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20009964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Fraunhofer_Master_16-9">
  <a:themeElements>
    <a:clrScheme name="Fraunhofer_Color">
      <a:dk1>
        <a:sysClr val="windowText" lastClr="000000"/>
      </a:dk1>
      <a:lt1>
        <a:sysClr val="window" lastClr="FFFFFF"/>
      </a:lt1>
      <a:dk2>
        <a:srgbClr val="F58220"/>
      </a:dk2>
      <a:lt2>
        <a:srgbClr val="A6BBC8"/>
      </a:lt2>
      <a:accent1>
        <a:srgbClr val="179C7D"/>
      </a:accent1>
      <a:accent2>
        <a:srgbClr val="005B7F"/>
      </a:accent2>
      <a:accent3>
        <a:srgbClr val="A6BBC8"/>
      </a:accent3>
      <a:accent4>
        <a:srgbClr val="008598"/>
      </a:accent4>
      <a:accent5>
        <a:srgbClr val="39C1CD"/>
      </a:accent5>
      <a:accent6>
        <a:srgbClr val="B2D235"/>
      </a:accent6>
      <a:hlink>
        <a:srgbClr val="179C7D"/>
      </a:hlink>
      <a:folHlink>
        <a:srgbClr val="005B7F"/>
      </a:folHlink>
    </a:clrScheme>
    <a:fontScheme name="Fraunhofer_Fonts">
      <a:majorFont>
        <a:latin typeface="Frutiger LT Com 65 Bold"/>
        <a:ea typeface=""/>
        <a:cs typeface=""/>
      </a:majorFont>
      <a:minorFont>
        <a:latin typeface="Frutiger LT Com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CDEE5"/>
        </a:solidFill>
        <a:ln w="9525">
          <a:noFill/>
        </a:ln>
      </a:spPr>
      <a:bodyPr lIns="108000" tIns="108000" rIns="108000" bIns="108000" rtlCol="0" anchor="ctr"/>
      <a:lstStyle>
        <a:defPPr marL="180000" indent="-180000" algn="l">
          <a:lnSpc>
            <a:spcPts val="1960"/>
          </a:lnSpc>
          <a:buClr>
            <a:schemeClr val="accent1"/>
          </a:buClr>
          <a:buFont typeface="Wingdings" panose="05000000000000000000" pitchFamily="2" charset="2"/>
          <a:buChar char="§"/>
          <a:defRPr sz="1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marL="180000" indent="-180000" algn="l">
          <a:lnSpc>
            <a:spcPts val="1960"/>
          </a:lnSpc>
          <a:buClr>
            <a:schemeClr val="accent1"/>
          </a:buClr>
          <a:buFont typeface="Wingdings" panose="05000000000000000000" pitchFamily="2" charset="2"/>
          <a:buChar char="§"/>
          <a:defRPr sz="1400" dirty="0" smtClean="0"/>
        </a:defPPr>
      </a:lstStyle>
    </a:txDef>
  </a:objectDefaults>
  <a:extraClrSchemeLst/>
  <a:custClrLst>
    <a:custClr>
      <a:srgbClr val="179C7D"/>
    </a:custClr>
    <a:custClr>
      <a:srgbClr val="005B7F"/>
    </a:custClr>
    <a:custClr>
      <a:srgbClr val="A6BBC8"/>
    </a:custClr>
    <a:custClr>
      <a:srgbClr val="F58220"/>
    </a:custClr>
    <a:custClr>
      <a:srgbClr val="FFFFFF"/>
    </a:custClr>
    <a:custClr>
      <a:srgbClr val="337C99"/>
    </a:custClr>
    <a:custClr>
      <a:srgbClr val="669DB2"/>
    </a:custClr>
    <a:custClr>
      <a:srgbClr val="99BDCC"/>
    </a:custClr>
    <a:custClr>
      <a:srgbClr val="CCDEE5"/>
    </a:custClr>
    <a:custClr>
      <a:srgbClr val="E5EEF2"/>
    </a:custClr>
    <a:custClr>
      <a:srgbClr val="1C3F52"/>
    </a:custClr>
    <a:custClr>
      <a:srgbClr val="D3C7AE"/>
    </a:custClr>
    <a:custClr>
      <a:srgbClr val="008598"/>
    </a:custClr>
    <a:custClr>
      <a:srgbClr val="39C1CD"/>
    </a:custClr>
    <a:custClr>
      <a:srgbClr val="B2D235"/>
    </a:custClr>
    <a:custClr>
      <a:srgbClr val="FDB913"/>
    </a:custClr>
    <a:custClr>
      <a:srgbClr val="BB0056"/>
    </a:custClr>
    <a:custClr>
      <a:srgbClr val="7C154D"/>
    </a:custClr>
    <a:custClr>
      <a:srgbClr val="FFFFFF"/>
    </a:custClr>
    <a:custClr>
      <a:srgbClr val="FFFFFF"/>
    </a:custClr>
  </a:custClrLst>
  <a:extLst>
    <a:ext uri="{05A4C25C-085E-4340-85A3-A5531E510DB2}">
      <thm15:themeFamily xmlns:thm15="http://schemas.microsoft.com/office/thememl/2012/main" name="Präsentation2" id="{2F9EB0B5-7ADD-4E1C-844D-EA467A08D972}" vid="{F79DF61F-F08E-48ED-8E89-EDEF9F5D5CA5}"/>
    </a:ext>
  </a:extLst>
</a:theme>
</file>

<file path=ppt/theme/theme2.xml><?xml version="1.0" encoding="utf-8"?>
<a:theme xmlns:a="http://schemas.openxmlformats.org/drawingml/2006/main" name="praesentation_umsicht_16zu9">
  <a:themeElements>
    <a:clrScheme name="Fraunhofer">
      <a:dk1>
        <a:srgbClr val="000000"/>
      </a:dk1>
      <a:lt1>
        <a:srgbClr val="FFFFFF"/>
      </a:lt1>
      <a:dk2>
        <a:srgbClr val="179C7D"/>
      </a:dk2>
      <a:lt2>
        <a:srgbClr val="A8AFAF"/>
      </a:lt2>
      <a:accent1>
        <a:srgbClr val="EB6A0A"/>
      </a:accent1>
      <a:accent2>
        <a:srgbClr val="25BAE2"/>
      </a:accent2>
      <a:accent3>
        <a:srgbClr val="006E92"/>
      </a:accent3>
      <a:accent4>
        <a:srgbClr val="B1C800"/>
      </a:accent4>
      <a:accent5>
        <a:srgbClr val="FFFAD1"/>
      </a:accent5>
      <a:accent6>
        <a:srgbClr val="D4E6F4"/>
      </a:accent6>
      <a:hlink>
        <a:srgbClr val="006E92"/>
      </a:hlink>
      <a:folHlink>
        <a:srgbClr val="67D9FE"/>
      </a:folHlink>
    </a:clrScheme>
    <a:fontScheme name="Bullets">
      <a:majorFont>
        <a:latin typeface="Frutiger LT Com 45 Light"/>
        <a:ea typeface=""/>
        <a:cs typeface=""/>
      </a:majorFont>
      <a:minorFont>
        <a:latin typeface="Frutiger LT Com 55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60000"/>
            <a:lumOff val="40000"/>
          </a:schemeClr>
        </a:solidFill>
        <a:ln w="28575">
          <a:noFill/>
          <a:round/>
          <a:headEnd type="arrow" w="med" len="med"/>
          <a:tailEnd type="none" w="med" len="med"/>
        </a:ln>
        <a:effectLst/>
      </a:spPr>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defPPr algn="ctr">
          <a:spcAft>
            <a:spcPts val="100"/>
          </a:spcAft>
          <a:defRPr dirty="0" smtClean="0"/>
        </a:defPPr>
      </a:lstStyle>
    </a:spDef>
    <a:lnDef>
      <a:spPr bwMode="auto">
        <a:noFill/>
        <a:ln w="41275" cap="rnd"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solidFill>
          <a:schemeClr val="bg2">
            <a:lumMod val="40000"/>
            <a:lumOff val="60000"/>
          </a:schemeClr>
        </a:solidFill>
      </a:spPr>
      <a:bodyPr wrap="square" lIns="54000" tIns="54000" rIns="54000" bIns="54000" rtlCol="0" anchor="ctr">
        <a:noAutofit/>
      </a:bodyPr>
      <a:lstStyle>
        <a:defPPr algn="ctr">
          <a:spcAft>
            <a:spcPts val="300"/>
          </a:spcAft>
          <a:defRPr dirty="0" smtClean="0"/>
        </a:defPPr>
      </a:lstStyle>
    </a:tx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ullets 13">
        <a:dk1>
          <a:srgbClr val="000000"/>
        </a:dk1>
        <a:lt1>
          <a:srgbClr val="FFFFFF"/>
        </a:lt1>
        <a:dk2>
          <a:srgbClr val="000000"/>
        </a:dk2>
        <a:lt2>
          <a:srgbClr val="A8AFAF"/>
        </a:lt2>
        <a:accent1>
          <a:srgbClr val="009475"/>
        </a:accent1>
        <a:accent2>
          <a:srgbClr val="333399"/>
        </a:accent2>
        <a:accent3>
          <a:srgbClr val="FFFFFF"/>
        </a:accent3>
        <a:accent4>
          <a:srgbClr val="000000"/>
        </a:accent4>
        <a:accent5>
          <a:srgbClr val="AAC8B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llets 14">
        <a:dk1>
          <a:srgbClr val="000000"/>
        </a:dk1>
        <a:lt1>
          <a:srgbClr val="FFFFFF"/>
        </a:lt1>
        <a:dk2>
          <a:srgbClr val="000000"/>
        </a:dk2>
        <a:lt2>
          <a:srgbClr val="A8AFAF"/>
        </a:lt2>
        <a:accent1>
          <a:srgbClr val="009475"/>
        </a:accent1>
        <a:accent2>
          <a:srgbClr val="009475"/>
        </a:accent2>
        <a:accent3>
          <a:srgbClr val="FFFFFF"/>
        </a:accent3>
        <a:accent4>
          <a:srgbClr val="000000"/>
        </a:accent4>
        <a:accent5>
          <a:srgbClr val="AAC8BD"/>
        </a:accent5>
        <a:accent6>
          <a:srgbClr val="008669"/>
        </a:accent6>
        <a:hlink>
          <a:srgbClr val="009475"/>
        </a:hlink>
        <a:folHlink>
          <a:srgbClr val="009475"/>
        </a:folHlink>
      </a:clrScheme>
      <a:clrMap bg1="lt1" tx1="dk1" bg2="lt2" tx2="dk2" accent1="accent1" accent2="accent2" accent3="accent3" accent4="accent4" accent5="accent5" accent6="accent6" hlink="hlink" folHlink="folHlink"/>
    </a:extraClrScheme>
    <a:extraClrScheme>
      <a:clrScheme name="Bullets 15">
        <a:dk1>
          <a:srgbClr val="000000"/>
        </a:dk1>
        <a:lt1>
          <a:srgbClr val="FFFFFF"/>
        </a:lt1>
        <a:dk2>
          <a:srgbClr val="009475"/>
        </a:dk2>
        <a:lt2>
          <a:srgbClr val="A8AFAF"/>
        </a:lt2>
        <a:accent1>
          <a:srgbClr val="25BAE2"/>
        </a:accent1>
        <a:accent2>
          <a:srgbClr val="006E92"/>
        </a:accent2>
        <a:accent3>
          <a:srgbClr val="FFFFFF"/>
        </a:accent3>
        <a:accent4>
          <a:srgbClr val="000000"/>
        </a:accent4>
        <a:accent5>
          <a:srgbClr val="ACD9EE"/>
        </a:accent5>
        <a:accent6>
          <a:srgbClr val="006384"/>
        </a:accent6>
        <a:hlink>
          <a:srgbClr val="4C636F"/>
        </a:hlink>
        <a:folHlink>
          <a:srgbClr val="9E1C22"/>
        </a:folHlink>
      </a:clrScheme>
      <a:clrMap bg1="lt1" tx1="dk1" bg2="lt2" tx2="dk2" accent1="accent1" accent2="accent2" accent3="accent3" accent4="accent4" accent5="accent5" accent6="accent6" hlink="hlink" folHlink="folHlink"/>
    </a:extraClrScheme>
    <a:extraClrScheme>
      <a:clrScheme name="Bullets 16">
        <a:dk1>
          <a:srgbClr val="000000"/>
        </a:dk1>
        <a:lt1>
          <a:srgbClr val="FFFFFF"/>
        </a:lt1>
        <a:dk2>
          <a:srgbClr val="009475"/>
        </a:dk2>
        <a:lt2>
          <a:srgbClr val="25BAE2"/>
        </a:lt2>
        <a:accent1>
          <a:srgbClr val="009475"/>
        </a:accent1>
        <a:accent2>
          <a:srgbClr val="006E92"/>
        </a:accent2>
        <a:accent3>
          <a:srgbClr val="FFFFFF"/>
        </a:accent3>
        <a:accent4>
          <a:srgbClr val="000000"/>
        </a:accent4>
        <a:accent5>
          <a:srgbClr val="AAC8BD"/>
        </a:accent5>
        <a:accent6>
          <a:srgbClr val="006384"/>
        </a:accent6>
        <a:hlink>
          <a:srgbClr val="4C636F"/>
        </a:hlink>
        <a:folHlink>
          <a:srgbClr val="9E1C2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10_170509_ppt_Master_LBF_de_16zu9">
  <a:themeElements>
    <a:clrScheme name="Fraunhofer Master">
      <a:dk1>
        <a:srgbClr val="000000"/>
      </a:dk1>
      <a:lt1>
        <a:srgbClr val="FFFFFF"/>
      </a:lt1>
      <a:dk2>
        <a:srgbClr val="179C7D"/>
      </a:dk2>
      <a:lt2>
        <a:srgbClr val="A8AFAF"/>
      </a:lt2>
      <a:accent1>
        <a:srgbClr val="F29400"/>
      </a:accent1>
      <a:accent2>
        <a:srgbClr val="1F82C0"/>
      </a:accent2>
      <a:accent3>
        <a:srgbClr val="E2001A"/>
      </a:accent3>
      <a:accent4>
        <a:srgbClr val="B1C800"/>
      </a:accent4>
      <a:accent5>
        <a:srgbClr val="FEEFD6"/>
      </a:accent5>
      <a:accent6>
        <a:srgbClr val="E1E3E3"/>
      </a:accent6>
      <a:hlink>
        <a:srgbClr val="25BAE2"/>
      </a:hlink>
      <a:folHlink>
        <a:srgbClr val="B1C800"/>
      </a:folHlink>
    </a:clrScheme>
    <a:fontScheme name="Bullets">
      <a:majorFont>
        <a:latin typeface="Frutiger LT Com 45 Light"/>
        <a:ea typeface=""/>
        <a:cs typeface=""/>
      </a:majorFont>
      <a:minorFont>
        <a:latin typeface="Frutiger LT Com 55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a:defRPr/>
        </a:defPPr>
      </a:lstStyle>
    </a:spDef>
    <a:lnDef>
      <a:spPr bwMode="auto">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ullets 13">
        <a:dk1>
          <a:srgbClr val="000000"/>
        </a:dk1>
        <a:lt1>
          <a:srgbClr val="FFFFFF"/>
        </a:lt1>
        <a:dk2>
          <a:srgbClr val="000000"/>
        </a:dk2>
        <a:lt2>
          <a:srgbClr val="A8AFAF"/>
        </a:lt2>
        <a:accent1>
          <a:srgbClr val="009475"/>
        </a:accent1>
        <a:accent2>
          <a:srgbClr val="333399"/>
        </a:accent2>
        <a:accent3>
          <a:srgbClr val="FFFFFF"/>
        </a:accent3>
        <a:accent4>
          <a:srgbClr val="000000"/>
        </a:accent4>
        <a:accent5>
          <a:srgbClr val="AAC8B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llets 14">
        <a:dk1>
          <a:srgbClr val="000000"/>
        </a:dk1>
        <a:lt1>
          <a:srgbClr val="FFFFFF"/>
        </a:lt1>
        <a:dk2>
          <a:srgbClr val="000000"/>
        </a:dk2>
        <a:lt2>
          <a:srgbClr val="A8AFAF"/>
        </a:lt2>
        <a:accent1>
          <a:srgbClr val="009475"/>
        </a:accent1>
        <a:accent2>
          <a:srgbClr val="009475"/>
        </a:accent2>
        <a:accent3>
          <a:srgbClr val="FFFFFF"/>
        </a:accent3>
        <a:accent4>
          <a:srgbClr val="000000"/>
        </a:accent4>
        <a:accent5>
          <a:srgbClr val="AAC8BD"/>
        </a:accent5>
        <a:accent6>
          <a:srgbClr val="008669"/>
        </a:accent6>
        <a:hlink>
          <a:srgbClr val="009475"/>
        </a:hlink>
        <a:folHlink>
          <a:srgbClr val="009475"/>
        </a:folHlink>
      </a:clrScheme>
      <a:clrMap bg1="lt1" tx1="dk1" bg2="lt2" tx2="dk2" accent1="accent1" accent2="accent2" accent3="accent3" accent4="accent4" accent5="accent5" accent6="accent6" hlink="hlink" folHlink="folHlink"/>
    </a:extraClrScheme>
    <a:extraClrScheme>
      <a:clrScheme name="Bullets 15">
        <a:dk1>
          <a:srgbClr val="000000"/>
        </a:dk1>
        <a:lt1>
          <a:srgbClr val="FFFFFF"/>
        </a:lt1>
        <a:dk2>
          <a:srgbClr val="009475"/>
        </a:dk2>
        <a:lt2>
          <a:srgbClr val="A8AFAF"/>
        </a:lt2>
        <a:accent1>
          <a:srgbClr val="25BAE2"/>
        </a:accent1>
        <a:accent2>
          <a:srgbClr val="006E92"/>
        </a:accent2>
        <a:accent3>
          <a:srgbClr val="FFFFFF"/>
        </a:accent3>
        <a:accent4>
          <a:srgbClr val="000000"/>
        </a:accent4>
        <a:accent5>
          <a:srgbClr val="ACD9EE"/>
        </a:accent5>
        <a:accent6>
          <a:srgbClr val="006384"/>
        </a:accent6>
        <a:hlink>
          <a:srgbClr val="4C636F"/>
        </a:hlink>
        <a:folHlink>
          <a:srgbClr val="9E1C22"/>
        </a:folHlink>
      </a:clrScheme>
      <a:clrMap bg1="lt1" tx1="dk1" bg2="lt2" tx2="dk2" accent1="accent1" accent2="accent2" accent3="accent3" accent4="accent4" accent5="accent5" accent6="accent6" hlink="hlink" folHlink="folHlink"/>
    </a:extraClrScheme>
    <a:extraClrScheme>
      <a:clrScheme name="Bullets 16">
        <a:dk1>
          <a:srgbClr val="000000"/>
        </a:dk1>
        <a:lt1>
          <a:srgbClr val="FFFFFF"/>
        </a:lt1>
        <a:dk2>
          <a:srgbClr val="009475"/>
        </a:dk2>
        <a:lt2>
          <a:srgbClr val="25BAE2"/>
        </a:lt2>
        <a:accent1>
          <a:srgbClr val="009475"/>
        </a:accent1>
        <a:accent2>
          <a:srgbClr val="006E92"/>
        </a:accent2>
        <a:accent3>
          <a:srgbClr val="FFFFFF"/>
        </a:accent3>
        <a:accent4>
          <a:srgbClr val="000000"/>
        </a:accent4>
        <a:accent5>
          <a:srgbClr val="AAC8BD"/>
        </a:accent5>
        <a:accent6>
          <a:srgbClr val="006384"/>
        </a:accent6>
        <a:hlink>
          <a:srgbClr val="4C636F"/>
        </a:hlink>
        <a:folHlink>
          <a:srgbClr val="9E1C2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raunhofer Master">
  <a:themeElements>
    <a:clrScheme name="Fraunhofer Master">
      <a:dk1>
        <a:srgbClr val="000000"/>
      </a:dk1>
      <a:lt1>
        <a:srgbClr val="FFFFFF"/>
      </a:lt1>
      <a:dk2>
        <a:srgbClr val="179C7D"/>
      </a:dk2>
      <a:lt2>
        <a:srgbClr val="A8AFAF"/>
      </a:lt2>
      <a:accent1>
        <a:srgbClr val="F29400"/>
      </a:accent1>
      <a:accent2>
        <a:srgbClr val="1F82C0"/>
      </a:accent2>
      <a:accent3>
        <a:srgbClr val="E2001A"/>
      </a:accent3>
      <a:accent4>
        <a:srgbClr val="B1C800"/>
      </a:accent4>
      <a:accent5>
        <a:srgbClr val="FEEFD6"/>
      </a:accent5>
      <a:accent6>
        <a:srgbClr val="E1E3E3"/>
      </a:accent6>
      <a:hlink>
        <a:srgbClr val="25BAE2"/>
      </a:hlink>
      <a:folHlink>
        <a:srgbClr val="B1C800"/>
      </a:folHlink>
    </a:clrScheme>
    <a:fontScheme name="Bullets">
      <a:majorFont>
        <a:latin typeface="Frutiger LT Com 45 Light"/>
        <a:ea typeface=""/>
        <a:cs typeface=""/>
      </a:majorFont>
      <a:minorFont>
        <a:latin typeface="Frutiger LT Com 55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a:defRPr/>
        </a:defPPr>
      </a:lstStyle>
    </a:spDef>
    <a:lnDef>
      <a:spPr bwMode="auto">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ullets 13">
        <a:dk1>
          <a:srgbClr val="000000"/>
        </a:dk1>
        <a:lt1>
          <a:srgbClr val="FFFFFF"/>
        </a:lt1>
        <a:dk2>
          <a:srgbClr val="000000"/>
        </a:dk2>
        <a:lt2>
          <a:srgbClr val="A8AFAF"/>
        </a:lt2>
        <a:accent1>
          <a:srgbClr val="009475"/>
        </a:accent1>
        <a:accent2>
          <a:srgbClr val="333399"/>
        </a:accent2>
        <a:accent3>
          <a:srgbClr val="FFFFFF"/>
        </a:accent3>
        <a:accent4>
          <a:srgbClr val="000000"/>
        </a:accent4>
        <a:accent5>
          <a:srgbClr val="AAC8B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llets 14">
        <a:dk1>
          <a:srgbClr val="000000"/>
        </a:dk1>
        <a:lt1>
          <a:srgbClr val="FFFFFF"/>
        </a:lt1>
        <a:dk2>
          <a:srgbClr val="000000"/>
        </a:dk2>
        <a:lt2>
          <a:srgbClr val="A8AFAF"/>
        </a:lt2>
        <a:accent1>
          <a:srgbClr val="009475"/>
        </a:accent1>
        <a:accent2>
          <a:srgbClr val="009475"/>
        </a:accent2>
        <a:accent3>
          <a:srgbClr val="FFFFFF"/>
        </a:accent3>
        <a:accent4>
          <a:srgbClr val="000000"/>
        </a:accent4>
        <a:accent5>
          <a:srgbClr val="AAC8BD"/>
        </a:accent5>
        <a:accent6>
          <a:srgbClr val="008669"/>
        </a:accent6>
        <a:hlink>
          <a:srgbClr val="009475"/>
        </a:hlink>
        <a:folHlink>
          <a:srgbClr val="009475"/>
        </a:folHlink>
      </a:clrScheme>
      <a:clrMap bg1="lt1" tx1="dk1" bg2="lt2" tx2="dk2" accent1="accent1" accent2="accent2" accent3="accent3" accent4="accent4" accent5="accent5" accent6="accent6" hlink="hlink" folHlink="folHlink"/>
    </a:extraClrScheme>
    <a:extraClrScheme>
      <a:clrScheme name="Bullets 15">
        <a:dk1>
          <a:srgbClr val="000000"/>
        </a:dk1>
        <a:lt1>
          <a:srgbClr val="FFFFFF"/>
        </a:lt1>
        <a:dk2>
          <a:srgbClr val="009475"/>
        </a:dk2>
        <a:lt2>
          <a:srgbClr val="A8AFAF"/>
        </a:lt2>
        <a:accent1>
          <a:srgbClr val="25BAE2"/>
        </a:accent1>
        <a:accent2>
          <a:srgbClr val="006E92"/>
        </a:accent2>
        <a:accent3>
          <a:srgbClr val="FFFFFF"/>
        </a:accent3>
        <a:accent4>
          <a:srgbClr val="000000"/>
        </a:accent4>
        <a:accent5>
          <a:srgbClr val="ACD9EE"/>
        </a:accent5>
        <a:accent6>
          <a:srgbClr val="006384"/>
        </a:accent6>
        <a:hlink>
          <a:srgbClr val="4C636F"/>
        </a:hlink>
        <a:folHlink>
          <a:srgbClr val="9E1C22"/>
        </a:folHlink>
      </a:clrScheme>
      <a:clrMap bg1="lt1" tx1="dk1" bg2="lt2" tx2="dk2" accent1="accent1" accent2="accent2" accent3="accent3" accent4="accent4" accent5="accent5" accent6="accent6" hlink="hlink" folHlink="folHlink"/>
    </a:extraClrScheme>
    <a:extraClrScheme>
      <a:clrScheme name="Bullets 16">
        <a:dk1>
          <a:srgbClr val="000000"/>
        </a:dk1>
        <a:lt1>
          <a:srgbClr val="FFFFFF"/>
        </a:lt1>
        <a:dk2>
          <a:srgbClr val="009475"/>
        </a:dk2>
        <a:lt2>
          <a:srgbClr val="25BAE2"/>
        </a:lt2>
        <a:accent1>
          <a:srgbClr val="009475"/>
        </a:accent1>
        <a:accent2>
          <a:srgbClr val="006E92"/>
        </a:accent2>
        <a:accent3>
          <a:srgbClr val="FFFFFF"/>
        </a:accent3>
        <a:accent4>
          <a:srgbClr val="000000"/>
        </a:accent4>
        <a:accent5>
          <a:srgbClr val="AAC8BD"/>
        </a:accent5>
        <a:accent6>
          <a:srgbClr val="006384"/>
        </a:accent6>
        <a:hlink>
          <a:srgbClr val="4C636F"/>
        </a:hlink>
        <a:folHlink>
          <a:srgbClr val="9E1C2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10_170509_ppt_Master_LBF_de_16zu9.potx [Schreibgeschützt]" id="{5FE1C4BA-B51F-4F94-9782-7E8179161316}" vid="{6667EB83-E455-4FB3-945D-84F75D745BB8}"/>
    </a:ext>
  </a:extLst>
</a:theme>
</file>

<file path=ppt/theme/theme5.xml><?xml version="1.0" encoding="utf-8"?>
<a:theme xmlns:a="http://schemas.openxmlformats.org/drawingml/2006/main" name="Office">
  <a:themeElements>
    <a:clrScheme name="Fraunhofer_Color">
      <a:dk1>
        <a:sysClr val="windowText" lastClr="000000"/>
      </a:dk1>
      <a:lt1>
        <a:sysClr val="window" lastClr="FFFFFF"/>
      </a:lt1>
      <a:dk2>
        <a:srgbClr val="F58220"/>
      </a:dk2>
      <a:lt2>
        <a:srgbClr val="A6BBC8"/>
      </a:lt2>
      <a:accent1>
        <a:srgbClr val="179C7D"/>
      </a:accent1>
      <a:accent2>
        <a:srgbClr val="005B7F"/>
      </a:accent2>
      <a:accent3>
        <a:srgbClr val="A6BBC8"/>
      </a:accent3>
      <a:accent4>
        <a:srgbClr val="008598"/>
      </a:accent4>
      <a:accent5>
        <a:srgbClr val="39C1CD"/>
      </a:accent5>
      <a:accent6>
        <a:srgbClr val="B2D235"/>
      </a:accent6>
      <a:hlink>
        <a:srgbClr val="179C7D"/>
      </a:hlink>
      <a:folHlink>
        <a:srgbClr val="005B7F"/>
      </a:folHlink>
    </a:clrScheme>
    <a:fontScheme name="Fraunhofer_Fonts">
      <a:majorFont>
        <a:latin typeface="Frutiger LT Com 65 Bold"/>
        <a:ea typeface=""/>
        <a:cs typeface=""/>
      </a:majorFont>
      <a:minorFont>
        <a:latin typeface="Frutiger LT Com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Fraunhofer_Color">
      <a:dk1>
        <a:sysClr val="windowText" lastClr="000000"/>
      </a:dk1>
      <a:lt1>
        <a:sysClr val="window" lastClr="FFFFFF"/>
      </a:lt1>
      <a:dk2>
        <a:srgbClr val="F58220"/>
      </a:dk2>
      <a:lt2>
        <a:srgbClr val="A6BBC8"/>
      </a:lt2>
      <a:accent1>
        <a:srgbClr val="179C7D"/>
      </a:accent1>
      <a:accent2>
        <a:srgbClr val="005B7F"/>
      </a:accent2>
      <a:accent3>
        <a:srgbClr val="A6BBC8"/>
      </a:accent3>
      <a:accent4>
        <a:srgbClr val="008598"/>
      </a:accent4>
      <a:accent5>
        <a:srgbClr val="39C1CD"/>
      </a:accent5>
      <a:accent6>
        <a:srgbClr val="B2D235"/>
      </a:accent6>
      <a:hlink>
        <a:srgbClr val="179C7D"/>
      </a:hlink>
      <a:folHlink>
        <a:srgbClr val="005B7F"/>
      </a:folHlink>
    </a:clrScheme>
    <a:fontScheme name="Fraunhofer_Fonts">
      <a:majorFont>
        <a:latin typeface="Frutiger LT Com 65 Bold"/>
        <a:ea typeface=""/>
        <a:cs typeface=""/>
      </a:majorFont>
      <a:minorFont>
        <a:latin typeface="Frutiger LT Com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D1CC67B9A532847AAB7F08BA2550793" ma:contentTypeVersion="13" ma:contentTypeDescription="Ein neues Dokument erstellen." ma:contentTypeScope="" ma:versionID="1c28050c860e645ca62f4e44055a7cf2">
  <xsd:schema xmlns:xsd="http://www.w3.org/2001/XMLSchema" xmlns:xs="http://www.w3.org/2001/XMLSchema" xmlns:p="http://schemas.microsoft.com/office/2006/metadata/properties" xmlns:ns3="84981486-b229-4678-af73-9059708d1957" xmlns:ns4="565557b0-5f06-45a5-81c6-b499438c5870" targetNamespace="http://schemas.microsoft.com/office/2006/metadata/properties" ma:root="true" ma:fieldsID="9267d8021693a21ac65af9e5abc1217c" ns3:_="" ns4:_="">
    <xsd:import namespace="84981486-b229-4678-af73-9059708d1957"/>
    <xsd:import namespace="565557b0-5f06-45a5-81c6-b499438c587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LengthInSeconds"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981486-b229-4678-af73-9059708d1957"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5557b0-5f06-45a5-81c6-b499438c587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52EE87-8E83-44E5-AF0B-BD411FB9B0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981486-b229-4678-af73-9059708d1957"/>
    <ds:schemaRef ds:uri="565557b0-5f06-45a5-81c6-b499438c58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9F27FE-ED2E-43B9-9A97-60F09D9F9442}">
  <ds:schemaRefs>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565557b0-5f06-45a5-81c6-b499438c5870"/>
    <ds:schemaRef ds:uri="84981486-b229-4678-af73-9059708d1957"/>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14F815C1-6801-4B53-9FC3-0AF52424AF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 Point Vorlage_Fraunhofer_LBF 2022</Template>
  <TotalTime>0</TotalTime>
  <Words>2493</Words>
  <Application>Microsoft Office PowerPoint</Application>
  <PresentationFormat>Breitbild</PresentationFormat>
  <Paragraphs>239</Paragraphs>
  <Slides>28</Slides>
  <Notes>0</Notes>
  <HiddenSlides>0</HiddenSlides>
  <MMClips>0</MMClips>
  <ScaleCrop>false</ScaleCrop>
  <HeadingPairs>
    <vt:vector size="8" baseType="variant">
      <vt:variant>
        <vt:lpstr>Verwendete Schriftarten</vt:lpstr>
      </vt:variant>
      <vt:variant>
        <vt:i4>8</vt:i4>
      </vt:variant>
      <vt:variant>
        <vt:lpstr>Design</vt:lpstr>
      </vt:variant>
      <vt:variant>
        <vt:i4>4</vt:i4>
      </vt:variant>
      <vt:variant>
        <vt:lpstr>Eingebettete OLE-Server</vt:lpstr>
      </vt:variant>
      <vt:variant>
        <vt:i4>1</vt:i4>
      </vt:variant>
      <vt:variant>
        <vt:lpstr>Folientitel</vt:lpstr>
      </vt:variant>
      <vt:variant>
        <vt:i4>28</vt:i4>
      </vt:variant>
    </vt:vector>
  </HeadingPairs>
  <TitlesOfParts>
    <vt:vector size="41" baseType="lpstr">
      <vt:lpstr>Arial</vt:lpstr>
      <vt:lpstr>Calibri</vt:lpstr>
      <vt:lpstr>Frutiger 45 Light</vt:lpstr>
      <vt:lpstr>Frutiger LT Com 45 Light</vt:lpstr>
      <vt:lpstr>Frutiger LT Com 55 Roman</vt:lpstr>
      <vt:lpstr>Frutiger LT Com 65 Bold</vt:lpstr>
      <vt:lpstr>Frutiger LT Com 75 Black</vt:lpstr>
      <vt:lpstr>Wingdings</vt:lpstr>
      <vt:lpstr>Fraunhofer_Master_16-9</vt:lpstr>
      <vt:lpstr>praesentation_umsicht_16zu9</vt:lpstr>
      <vt:lpstr>P10_170509_ppt_Master_LBF_de_16zu9</vt:lpstr>
      <vt:lpstr>Fraunhofer Master</vt:lpstr>
      <vt:lpstr>think-cell Folie</vt:lpstr>
      <vt:lpstr>PowerPoint-Präsentation</vt:lpstr>
      <vt:lpstr>Übergeordnetes Ziel Neuartiges Pfand-Mehrweg-Verpackungssystem</vt:lpstr>
      <vt:lpstr>Auswahl Anforderungen</vt:lpstr>
      <vt:lpstr>Design /Aufbau</vt:lpstr>
      <vt:lpstr>Prozess - Aufbereitung</vt:lpstr>
      <vt:lpstr>Berechnungstool zur Abschätzung der Content-Layer-Gewichts Bsp: PP</vt:lpstr>
      <vt:lpstr>Verpackungsdesign </vt:lpstr>
      <vt:lpstr>Abschätzung Materialbedarf</vt:lpstr>
      <vt:lpstr>PowerPoint-Präsentation</vt:lpstr>
      <vt:lpstr>PowerPoint-Präsentation</vt:lpstr>
      <vt:lpstr>Ökologische Betrachtungen </vt:lpstr>
      <vt:lpstr>Ökologische Betrachtungen </vt:lpstr>
      <vt:lpstr>Ökologische Betrachtungen Cottafava, D. et al.; Assessment of the environmental break-even point for deposit return systems through an LCA analysis of single-use and reusable cups, 2021 – Uni Turin, Elsevier </vt:lpstr>
      <vt:lpstr>Ökologische Betrachtungen Cottafava, D. et al.; Assessment of the environmental break-even point for deposit return systems through an LCA analysis of single-use and reusable cups, 2021 – Uni Turin, Elsevier </vt:lpstr>
      <vt:lpstr>Ökologische Betrachtungen Cottafava, D. et al.; Assessment of the environmental break-even point for deposit return systems through an LCA analysis of single-use and reusable cups, 2021 – Uni Turin, Elsevier </vt:lpstr>
      <vt:lpstr>Ökologische Betrachtungen Cottafava, D. et al.; Assessment of the environmental break-even point for deposit return systems through an LCA analysis of single-use and reusable cups, 2021 – Uni Turin, Elsevier </vt:lpstr>
      <vt:lpstr>Ökologische Betrachtungen Cottafava, D. et al.; Assessment of the environmental break-even point for deposit return systems through an LCA analysis of single-use and reusable cups, 2021 – Uni Turin, Elsevier </vt:lpstr>
      <vt:lpstr>Ökologische Betrachtungen Cottafava, D. et al.; Assessment of the environmental break-even point for deposit return systems through an LCA analysis of single-use and reusable cups, 2021 – Uni Turin, Elsevier </vt:lpstr>
      <vt:lpstr>Ökologische Betrachtungen Cottafava, D. et al.; Assessment of the environmental break-even point for deposit return systems through an LCA analysis of single-use and reusable cups, 2021 – Uni Turin, Elsevier </vt:lpstr>
      <vt:lpstr>Ökologische Betrachtungen Cottafava, D. et al.; Assessment of the environmental break-even point for deposit return systems through an LCA analysis of single-use and reusable cups, 2021 – Uni Turin, Elsevier </vt:lpstr>
      <vt:lpstr>Ökologische Betrachtungen Cottafava, D. et al.; Assessment of the environmental break-even point for deposit return systems through an LCA analysis of single-use and reusable cups, 2021 – Uni Turin, Elsevier </vt:lpstr>
      <vt:lpstr>Thermoformen zur Herstellung von Innenlayern, Böden und Deckeln</vt:lpstr>
      <vt:lpstr>Aufbau Thermoformanlage</vt:lpstr>
      <vt:lpstr>Aufbau Thermoformanlage - Bandstahlmaschine</vt:lpstr>
      <vt:lpstr>Aufbau Thermoformanlage</vt:lpstr>
      <vt:lpstr>Aufbau Thermoformanlage - Kippmaschine</vt:lpstr>
      <vt:lpstr>Aufbau Thermoformanlage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Dillenberger, Felix</dc:creator>
  <cp:keywords>Corporate Design; Power-Point-Vorlagen</cp:keywords>
  <cp:lastModifiedBy>Kirsten Riesselmann</cp:lastModifiedBy>
  <cp:revision>254</cp:revision>
  <dcterms:created xsi:type="dcterms:W3CDTF">2022-04-29T11:07:02Z</dcterms:created>
  <dcterms:modified xsi:type="dcterms:W3CDTF">2024-03-05T07:55:38Z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0x0101009D1CC67B9A532847AAB7F08BA2550793</vt:lpwstr>
  </property>
  <property fmtid="{D5CDD505-2E9C-101B-9397-08002B2CF9AE}" pid="3" name="_dlc_DocIdItemGuid">
    <vt:lpwstr>0c0f0a51-3297-4463-85d7-6eacc4e27640</vt:lpwstr>
  </property>
  <property fmtid="{D5CDD505-2E9C-101B-9397-08002B2CF9AE}" pid="4" name="TaxKeyword">
    <vt:lpwstr>104;#Power-Point-Vorlagen|e2e8eeda-8bd2-4e8c-a9b4-b945d7d57006;#96;#Corporate Design|e5bca45f-86d6-4510-b5ae-02b7469c31d9</vt:lpwstr>
  </property>
  <property fmtid="{D5CDD505-2E9C-101B-9397-08002B2CF9AE}" pid="5" name="Metadaten">
    <vt:lpwstr>39;#Corporate Design|e5bca45f-86d6-4510-b5ae-02b7469c31d9;#41;#Power-Point-Vorlagen|e2e8eeda-8bd2-4e8c-a9b4-b945d7d57006</vt:lpwstr>
  </property>
</Properties>
</file>